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4"/>
    <p:sldMasterId id="2147483694" r:id="rId5"/>
    <p:sldMasterId id="2147483697" r:id="rId6"/>
  </p:sldMasterIdLst>
  <p:notesMasterIdLst>
    <p:notesMasterId r:id="rId30"/>
  </p:notesMasterIdLst>
  <p:sldIdLst>
    <p:sldId id="258" r:id="rId7"/>
    <p:sldId id="257" r:id="rId8"/>
    <p:sldId id="294" r:id="rId9"/>
    <p:sldId id="295" r:id="rId10"/>
    <p:sldId id="314" r:id="rId11"/>
    <p:sldId id="313" r:id="rId12"/>
    <p:sldId id="302" r:id="rId13"/>
    <p:sldId id="303" r:id="rId14"/>
    <p:sldId id="301" r:id="rId15"/>
    <p:sldId id="309" r:id="rId16"/>
    <p:sldId id="311" r:id="rId17"/>
    <p:sldId id="308" r:id="rId18"/>
    <p:sldId id="312" r:id="rId19"/>
    <p:sldId id="304" r:id="rId20"/>
    <p:sldId id="296" r:id="rId21"/>
    <p:sldId id="297" r:id="rId22"/>
    <p:sldId id="298" r:id="rId23"/>
    <p:sldId id="299" r:id="rId24"/>
    <p:sldId id="300" r:id="rId25"/>
    <p:sldId id="310" r:id="rId26"/>
    <p:sldId id="306" r:id="rId27"/>
    <p:sldId id="276" r:id="rId28"/>
    <p:sldId id="315" r:id="rId29"/>
  </p:sldIdLst>
  <p:sldSz cx="12192000" cy="6858000"/>
  <p:notesSz cx="6858000" cy="9144000"/>
  <p:embeddedFontLst>
    <p:embeddedFont>
      <p:font typeface="Inter" panose="020B0604020202020204" charset="0"/>
      <p:regular r:id="rId31"/>
      <p:bold r:id="rId32"/>
    </p:embeddedFont>
    <p:embeddedFont>
      <p:font typeface="Open Sans" panose="020B0606030504020204" pitchFamily="34" charset="0"/>
      <p:regular r:id="rId33"/>
      <p:bold r:id="rId34"/>
      <p:italic r:id="rId35"/>
      <p:boldItalic r:id="rId36"/>
    </p:embeddedFont>
    <p:embeddedFont>
      <p:font typeface="Plus Jakarta Sans"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4C8D25-9D0B-5FDF-1AF0-47680FE88B59}" name="Tom Shrive" initials="TS" userId="S::Tom.Shrive@adiuvo.org.uk::f8198806-de09-4849-9435-4b62d6d74b3d" providerId="AD"/>
  <p188:author id="{F6C794DE-32C6-CFEF-7980-E1075C1608CE}" name="Tom Shrive" initials="TS" userId="S::tom.shrive@adiuvo.org.uk::f8198806-de09-4849-9435-4b62d6d74b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BD1D"/>
    <a:srgbClr val="343840"/>
    <a:srgbClr val="EBF6F9"/>
    <a:srgbClr val="EE7973"/>
    <a:srgbClr val="EF9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60" autoAdjust="0"/>
    <p:restoredTop sz="78471" autoAdjust="0"/>
  </p:normalViewPr>
  <p:slideViewPr>
    <p:cSldViewPr snapToGrid="0">
      <p:cViewPr varScale="1">
        <p:scale>
          <a:sx n="86" d="100"/>
          <a:sy n="86" d="100"/>
        </p:scale>
        <p:origin x="512" y="7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9.fntdata"/><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8/10/relationships/authors" Target="authors.xml"/><Relationship Id="rId20" Type="http://schemas.openxmlformats.org/officeDocument/2006/relationships/slide" Target="slides/slide14.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car Veldhoven" userId="6567d422-9479-47f3-9a64-c323eb72cfc9" providerId="ADAL" clId="{804B8251-806B-42DD-B4AB-1A481150D88A}"/>
    <pc:docChg chg="delSld delMainMaster">
      <pc:chgData name="Oscar Veldhoven" userId="6567d422-9479-47f3-9a64-c323eb72cfc9" providerId="ADAL" clId="{804B8251-806B-42DD-B4AB-1A481150D88A}" dt="2024-10-28T11:03:18.519" v="0" actId="47"/>
      <pc:docMkLst>
        <pc:docMk/>
      </pc:docMkLst>
      <pc:sldChg chg="del">
        <pc:chgData name="Oscar Veldhoven" userId="6567d422-9479-47f3-9a64-c323eb72cfc9" providerId="ADAL" clId="{804B8251-806B-42DD-B4AB-1A481150D88A}" dt="2024-10-28T11:03:18.519" v="0" actId="47"/>
        <pc:sldMkLst>
          <pc:docMk/>
          <pc:sldMk cId="1516251601" sldId="259"/>
        </pc:sldMkLst>
      </pc:sldChg>
      <pc:sldChg chg="del">
        <pc:chgData name="Oscar Veldhoven" userId="6567d422-9479-47f3-9a64-c323eb72cfc9" providerId="ADAL" clId="{804B8251-806B-42DD-B4AB-1A481150D88A}" dt="2024-10-28T11:03:18.519" v="0" actId="47"/>
        <pc:sldMkLst>
          <pc:docMk/>
          <pc:sldMk cId="1234156736" sldId="277"/>
        </pc:sldMkLst>
      </pc:sldChg>
      <pc:sldChg chg="del">
        <pc:chgData name="Oscar Veldhoven" userId="6567d422-9479-47f3-9a64-c323eb72cfc9" providerId="ADAL" clId="{804B8251-806B-42DD-B4AB-1A481150D88A}" dt="2024-10-28T11:03:18.519" v="0" actId="47"/>
        <pc:sldMkLst>
          <pc:docMk/>
          <pc:sldMk cId="100848449" sldId="291"/>
        </pc:sldMkLst>
      </pc:sldChg>
      <pc:sldChg chg="del">
        <pc:chgData name="Oscar Veldhoven" userId="6567d422-9479-47f3-9a64-c323eb72cfc9" providerId="ADAL" clId="{804B8251-806B-42DD-B4AB-1A481150D88A}" dt="2024-10-28T11:03:18.519" v="0" actId="47"/>
        <pc:sldMkLst>
          <pc:docMk/>
          <pc:sldMk cId="3744901104" sldId="326"/>
        </pc:sldMkLst>
      </pc:sldChg>
      <pc:sldChg chg="del">
        <pc:chgData name="Oscar Veldhoven" userId="6567d422-9479-47f3-9a64-c323eb72cfc9" providerId="ADAL" clId="{804B8251-806B-42DD-B4AB-1A481150D88A}" dt="2024-10-28T11:03:18.519" v="0" actId="47"/>
        <pc:sldMkLst>
          <pc:docMk/>
          <pc:sldMk cId="398952685" sldId="338"/>
        </pc:sldMkLst>
      </pc:sldChg>
      <pc:sldChg chg="del">
        <pc:chgData name="Oscar Veldhoven" userId="6567d422-9479-47f3-9a64-c323eb72cfc9" providerId="ADAL" clId="{804B8251-806B-42DD-B4AB-1A481150D88A}" dt="2024-10-28T11:03:18.519" v="0" actId="47"/>
        <pc:sldMkLst>
          <pc:docMk/>
          <pc:sldMk cId="2782479237" sldId="342"/>
        </pc:sldMkLst>
      </pc:sldChg>
      <pc:sldChg chg="del">
        <pc:chgData name="Oscar Veldhoven" userId="6567d422-9479-47f3-9a64-c323eb72cfc9" providerId="ADAL" clId="{804B8251-806B-42DD-B4AB-1A481150D88A}" dt="2024-10-28T11:03:18.519" v="0" actId="47"/>
        <pc:sldMkLst>
          <pc:docMk/>
          <pc:sldMk cId="109835929" sldId="344"/>
        </pc:sldMkLst>
      </pc:sldChg>
      <pc:sldChg chg="del">
        <pc:chgData name="Oscar Veldhoven" userId="6567d422-9479-47f3-9a64-c323eb72cfc9" providerId="ADAL" clId="{804B8251-806B-42DD-B4AB-1A481150D88A}" dt="2024-10-28T11:03:18.519" v="0" actId="47"/>
        <pc:sldMkLst>
          <pc:docMk/>
          <pc:sldMk cId="2627072841" sldId="350"/>
        </pc:sldMkLst>
      </pc:sldChg>
      <pc:sldChg chg="del">
        <pc:chgData name="Oscar Veldhoven" userId="6567d422-9479-47f3-9a64-c323eb72cfc9" providerId="ADAL" clId="{804B8251-806B-42DD-B4AB-1A481150D88A}" dt="2024-10-28T11:03:18.519" v="0" actId="47"/>
        <pc:sldMkLst>
          <pc:docMk/>
          <pc:sldMk cId="3133957051" sldId="351"/>
        </pc:sldMkLst>
      </pc:sldChg>
      <pc:sldChg chg="del">
        <pc:chgData name="Oscar Veldhoven" userId="6567d422-9479-47f3-9a64-c323eb72cfc9" providerId="ADAL" clId="{804B8251-806B-42DD-B4AB-1A481150D88A}" dt="2024-10-28T11:03:18.519" v="0" actId="47"/>
        <pc:sldMkLst>
          <pc:docMk/>
          <pc:sldMk cId="1539353649" sldId="352"/>
        </pc:sldMkLst>
      </pc:sldChg>
      <pc:sldChg chg="del">
        <pc:chgData name="Oscar Veldhoven" userId="6567d422-9479-47f3-9a64-c323eb72cfc9" providerId="ADAL" clId="{804B8251-806B-42DD-B4AB-1A481150D88A}" dt="2024-10-28T11:03:18.519" v="0" actId="47"/>
        <pc:sldMkLst>
          <pc:docMk/>
          <pc:sldMk cId="706074380" sldId="353"/>
        </pc:sldMkLst>
      </pc:sldChg>
      <pc:sldChg chg="del">
        <pc:chgData name="Oscar Veldhoven" userId="6567d422-9479-47f3-9a64-c323eb72cfc9" providerId="ADAL" clId="{804B8251-806B-42DD-B4AB-1A481150D88A}" dt="2024-10-28T11:03:18.519" v="0" actId="47"/>
        <pc:sldMkLst>
          <pc:docMk/>
          <pc:sldMk cId="3757055905" sldId="354"/>
        </pc:sldMkLst>
      </pc:sldChg>
      <pc:sldChg chg="del">
        <pc:chgData name="Oscar Veldhoven" userId="6567d422-9479-47f3-9a64-c323eb72cfc9" providerId="ADAL" clId="{804B8251-806B-42DD-B4AB-1A481150D88A}" dt="2024-10-28T11:03:18.519" v="0" actId="47"/>
        <pc:sldMkLst>
          <pc:docMk/>
          <pc:sldMk cId="2304063749" sldId="355"/>
        </pc:sldMkLst>
      </pc:sldChg>
      <pc:sldChg chg="del">
        <pc:chgData name="Oscar Veldhoven" userId="6567d422-9479-47f3-9a64-c323eb72cfc9" providerId="ADAL" clId="{804B8251-806B-42DD-B4AB-1A481150D88A}" dt="2024-10-28T11:03:18.519" v="0" actId="47"/>
        <pc:sldMkLst>
          <pc:docMk/>
          <pc:sldMk cId="3942007700" sldId="356"/>
        </pc:sldMkLst>
      </pc:sldChg>
      <pc:sldChg chg="del">
        <pc:chgData name="Oscar Veldhoven" userId="6567d422-9479-47f3-9a64-c323eb72cfc9" providerId="ADAL" clId="{804B8251-806B-42DD-B4AB-1A481150D88A}" dt="2024-10-28T11:03:18.519" v="0" actId="47"/>
        <pc:sldMkLst>
          <pc:docMk/>
          <pc:sldMk cId="4199202409" sldId="358"/>
        </pc:sldMkLst>
      </pc:sldChg>
      <pc:sldChg chg="del">
        <pc:chgData name="Oscar Veldhoven" userId="6567d422-9479-47f3-9a64-c323eb72cfc9" providerId="ADAL" clId="{804B8251-806B-42DD-B4AB-1A481150D88A}" dt="2024-10-28T11:03:18.519" v="0" actId="47"/>
        <pc:sldMkLst>
          <pc:docMk/>
          <pc:sldMk cId="2152968748" sldId="359"/>
        </pc:sldMkLst>
      </pc:sldChg>
      <pc:sldChg chg="del">
        <pc:chgData name="Oscar Veldhoven" userId="6567d422-9479-47f3-9a64-c323eb72cfc9" providerId="ADAL" clId="{804B8251-806B-42DD-B4AB-1A481150D88A}" dt="2024-10-28T11:03:18.519" v="0" actId="47"/>
        <pc:sldMkLst>
          <pc:docMk/>
          <pc:sldMk cId="3715196393" sldId="363"/>
        </pc:sldMkLst>
      </pc:sldChg>
      <pc:sldChg chg="del">
        <pc:chgData name="Oscar Veldhoven" userId="6567d422-9479-47f3-9a64-c323eb72cfc9" providerId="ADAL" clId="{804B8251-806B-42DD-B4AB-1A481150D88A}" dt="2024-10-28T11:03:18.519" v="0" actId="47"/>
        <pc:sldMkLst>
          <pc:docMk/>
          <pc:sldMk cId="285224005" sldId="364"/>
        </pc:sldMkLst>
      </pc:sldChg>
      <pc:sldChg chg="del">
        <pc:chgData name="Oscar Veldhoven" userId="6567d422-9479-47f3-9a64-c323eb72cfc9" providerId="ADAL" clId="{804B8251-806B-42DD-B4AB-1A481150D88A}" dt="2024-10-28T11:03:18.519" v="0" actId="47"/>
        <pc:sldMkLst>
          <pc:docMk/>
          <pc:sldMk cId="1452285034" sldId="365"/>
        </pc:sldMkLst>
      </pc:sldChg>
      <pc:sldChg chg="del">
        <pc:chgData name="Oscar Veldhoven" userId="6567d422-9479-47f3-9a64-c323eb72cfc9" providerId="ADAL" clId="{804B8251-806B-42DD-B4AB-1A481150D88A}" dt="2024-10-28T11:03:18.519" v="0" actId="47"/>
        <pc:sldMkLst>
          <pc:docMk/>
          <pc:sldMk cId="2795278416" sldId="366"/>
        </pc:sldMkLst>
      </pc:sldChg>
      <pc:sldChg chg="del">
        <pc:chgData name="Oscar Veldhoven" userId="6567d422-9479-47f3-9a64-c323eb72cfc9" providerId="ADAL" clId="{804B8251-806B-42DD-B4AB-1A481150D88A}" dt="2024-10-28T11:03:18.519" v="0" actId="47"/>
        <pc:sldMkLst>
          <pc:docMk/>
          <pc:sldMk cId="1878601740" sldId="367"/>
        </pc:sldMkLst>
      </pc:sldChg>
      <pc:sldChg chg="del">
        <pc:chgData name="Oscar Veldhoven" userId="6567d422-9479-47f3-9a64-c323eb72cfc9" providerId="ADAL" clId="{804B8251-806B-42DD-B4AB-1A481150D88A}" dt="2024-10-28T11:03:18.519" v="0" actId="47"/>
        <pc:sldMkLst>
          <pc:docMk/>
          <pc:sldMk cId="1801688551" sldId="368"/>
        </pc:sldMkLst>
      </pc:sldChg>
      <pc:sldChg chg="del">
        <pc:chgData name="Oscar Veldhoven" userId="6567d422-9479-47f3-9a64-c323eb72cfc9" providerId="ADAL" clId="{804B8251-806B-42DD-B4AB-1A481150D88A}" dt="2024-10-28T11:03:18.519" v="0" actId="47"/>
        <pc:sldMkLst>
          <pc:docMk/>
          <pc:sldMk cId="4158360806" sldId="369"/>
        </pc:sldMkLst>
      </pc:sldChg>
      <pc:sldChg chg="del">
        <pc:chgData name="Oscar Veldhoven" userId="6567d422-9479-47f3-9a64-c323eb72cfc9" providerId="ADAL" clId="{804B8251-806B-42DD-B4AB-1A481150D88A}" dt="2024-10-28T11:03:18.519" v="0" actId="47"/>
        <pc:sldMkLst>
          <pc:docMk/>
          <pc:sldMk cId="4142579458" sldId="370"/>
        </pc:sldMkLst>
      </pc:sldChg>
      <pc:sldChg chg="del">
        <pc:chgData name="Oscar Veldhoven" userId="6567d422-9479-47f3-9a64-c323eb72cfc9" providerId="ADAL" clId="{804B8251-806B-42DD-B4AB-1A481150D88A}" dt="2024-10-28T11:03:18.519" v="0" actId="47"/>
        <pc:sldMkLst>
          <pc:docMk/>
          <pc:sldMk cId="444294504" sldId="371"/>
        </pc:sldMkLst>
      </pc:sldChg>
      <pc:sldChg chg="del">
        <pc:chgData name="Oscar Veldhoven" userId="6567d422-9479-47f3-9a64-c323eb72cfc9" providerId="ADAL" clId="{804B8251-806B-42DD-B4AB-1A481150D88A}" dt="2024-10-28T11:03:18.519" v="0" actId="47"/>
        <pc:sldMkLst>
          <pc:docMk/>
          <pc:sldMk cId="489006516" sldId="372"/>
        </pc:sldMkLst>
      </pc:sldChg>
      <pc:sldMasterChg chg="del delSldLayout">
        <pc:chgData name="Oscar Veldhoven" userId="6567d422-9479-47f3-9a64-c323eb72cfc9" providerId="ADAL" clId="{804B8251-806B-42DD-B4AB-1A481150D88A}" dt="2024-10-28T11:03:18.519" v="0" actId="47"/>
        <pc:sldMasterMkLst>
          <pc:docMk/>
          <pc:sldMasterMk cId="1801183296" sldId="2147483704"/>
        </pc:sldMasterMkLst>
        <pc:sldLayoutChg chg="del">
          <pc:chgData name="Oscar Veldhoven" userId="6567d422-9479-47f3-9a64-c323eb72cfc9" providerId="ADAL" clId="{804B8251-806B-42DD-B4AB-1A481150D88A}" dt="2024-10-28T11:03:18.519" v="0" actId="47"/>
          <pc:sldLayoutMkLst>
            <pc:docMk/>
            <pc:sldMasterMk cId="1801183296" sldId="2147483704"/>
            <pc:sldLayoutMk cId="3019265024" sldId="2147483705"/>
          </pc:sldLayoutMkLst>
        </pc:sldLayoutChg>
        <pc:sldLayoutChg chg="del">
          <pc:chgData name="Oscar Veldhoven" userId="6567d422-9479-47f3-9a64-c323eb72cfc9" providerId="ADAL" clId="{804B8251-806B-42DD-B4AB-1A481150D88A}" dt="2024-10-28T11:03:18.519" v="0" actId="47"/>
          <pc:sldLayoutMkLst>
            <pc:docMk/>
            <pc:sldMasterMk cId="1801183296" sldId="2147483704"/>
            <pc:sldLayoutMk cId="2256656805" sldId="214748370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44444"/>
                </a:solidFill>
                <a:effectLst/>
                <a:latin typeface="Open Sans" panose="020B0606030504020204" pitchFamily="34" charset="0"/>
              </a:rPr>
              <a:t>Let's start with a few fun and surprising facts about historic fire safety. In medieval England, chimneys, an essential part of homes, were often made of wood! Of course, the fire hazard was immense until this practice was banned. Similarly, have you ever wondered where the word 'curfew' comes from? It traces back to the French phrase '</a:t>
            </a:r>
            <a:r>
              <a:rPr lang="en-GB" b="0" i="0" dirty="0" err="1">
                <a:solidFill>
                  <a:srgbClr val="444444"/>
                </a:solidFill>
                <a:effectLst/>
                <a:latin typeface="Open Sans" panose="020B0606030504020204" pitchFamily="34" charset="0"/>
              </a:rPr>
              <a:t>couvre</a:t>
            </a:r>
            <a:r>
              <a:rPr lang="en-GB" b="0" i="0" dirty="0">
                <a:solidFill>
                  <a:srgbClr val="444444"/>
                </a:solidFill>
                <a:effectLst/>
                <a:latin typeface="Open Sans" panose="020B0606030504020204" pitchFamily="34" charset="0"/>
              </a:rPr>
              <a:t>-feu,' meaning 'cover fire.' Curfews were originally enforced to ensure that people extinguished fires before going to bed, to reduce the risk of nighttime blazes. These fun historical facts highlight how fire safety has evolved dramatically over time.</a:t>
            </a:r>
          </a:p>
          <a:p>
            <a:pPr marL="158750" indent="0">
              <a:buNone/>
            </a:pPr>
            <a:endParaRPr lang="en-GB" b="0" i="0" dirty="0">
              <a:solidFill>
                <a:srgbClr val="444444"/>
              </a:solidFill>
              <a:effectLst/>
              <a:latin typeface="Open Sans" panose="020B0606030504020204" pitchFamily="34" charset="0"/>
            </a:endParaRPr>
          </a:p>
          <a:p>
            <a:r>
              <a:rPr lang="en-GB" b="0" i="0" dirty="0">
                <a:solidFill>
                  <a:srgbClr val="444444"/>
                </a:solidFill>
                <a:effectLst/>
                <a:latin typeface="Open Sans" panose="020B0606030504020204" pitchFamily="34" charset="0"/>
              </a:rPr>
              <a:t>Following these fun facts, let's now explore some pivotal moments in the development of fire safety regulations in the UK. The Great Fire of London in 1666 was a tragedy that destroyed a significant portion of the city. But it also led to critical advancements in fire safety. As a response, the city began developing fire codes, and even introduced the first-ever fire insurance schemes. Fast forward to the 19th century, and we see further regulation with the mandate to use non-flammable materials like brick and stone in city construction, ensuring safer and more fire-resistant cities. These early regulations have had a lasting influence on modern building safety codes.</a:t>
            </a:r>
            <a:endParaRPr lang="en-GB" dirty="0"/>
          </a:p>
        </p:txBody>
      </p:sp>
    </p:spTree>
    <p:extLst>
      <p:ext uri="{BB962C8B-B14F-4D97-AF65-F5344CB8AC3E}">
        <p14:creationId xmlns:p14="http://schemas.microsoft.com/office/powerpoint/2010/main" val="892188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F151D-3719-1F03-2635-9C02C31E9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A7AB21-296D-83C1-742B-2821BBC080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192FB-836C-1C6F-86B3-D05C08927968}"/>
              </a:ext>
            </a:extLst>
          </p:cNvPr>
          <p:cNvSpPr>
            <a:spLocks noGrp="1"/>
          </p:cNvSpPr>
          <p:nvPr>
            <p:ph type="body" idx="1"/>
          </p:nvPr>
        </p:nvSpPr>
        <p:spPr/>
        <p:txBody>
          <a:bodyPr/>
          <a:lstStyle/>
          <a:p>
            <a:r>
              <a:rPr lang="en-GB" dirty="0"/>
              <a:t>The </a:t>
            </a:r>
            <a:r>
              <a:rPr lang="en-GB" b="1" dirty="0"/>
              <a:t>Edinburgh Fire Engine Establishment</a:t>
            </a:r>
            <a:r>
              <a:rPr lang="en-GB" dirty="0"/>
              <a:t>, founded in 1824, is often credited as the world's first municipal fire brigade. It was established by </a:t>
            </a:r>
            <a:r>
              <a:rPr lang="en-GB" b="1" dirty="0"/>
              <a:t>James Braidwood</a:t>
            </a:r>
            <a:r>
              <a:rPr lang="en-GB" dirty="0"/>
              <a:t>, who is regarded as a pioneer in firefighting. The brigade was funded by the City of Edinburgh, making it a public service rather than a private one, and it was free to the city's residents.</a:t>
            </a:r>
          </a:p>
          <a:p>
            <a:r>
              <a:rPr lang="en-GB" dirty="0"/>
              <a:t>Before this, firefighting was generally a private or insurance company-funded activity. The success of the Edinburgh model influenced the development of similar fire services in other cities, including London's. Braidwood later became the first chief of the </a:t>
            </a:r>
            <a:r>
              <a:rPr lang="en-GB" b="1" dirty="0"/>
              <a:t>London Fire Engine Establishment</a:t>
            </a:r>
            <a:r>
              <a:rPr lang="en-GB" dirty="0"/>
              <a:t> in 1833.</a:t>
            </a:r>
          </a:p>
          <a:p>
            <a:r>
              <a:rPr lang="en-GB" dirty="0"/>
              <a:t>So, indeed, the Edinburgh Fire Engine Establishment set a precedent as the first fire brigade paid for by the city and free to the public.</a:t>
            </a:r>
          </a:p>
          <a:p>
            <a:pPr marL="158750" indent="0">
              <a:buNone/>
            </a:pPr>
            <a:endParaRPr lang="en-GB" dirty="0"/>
          </a:p>
        </p:txBody>
      </p:sp>
    </p:spTree>
    <p:extLst>
      <p:ext uri="{BB962C8B-B14F-4D97-AF65-F5344CB8AC3E}">
        <p14:creationId xmlns:p14="http://schemas.microsoft.com/office/powerpoint/2010/main" val="2457457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F15B0-1583-870D-54A4-781CFEBCBC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45028C-0AF3-56A7-A38D-70F43612D0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8A44E8-CA27-FDC0-2DFB-E53B90ED081B}"/>
              </a:ext>
            </a:extLst>
          </p:cNvPr>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31009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33179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0C4B3-0611-82C6-E610-CB4E8F3BD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33D950-4364-BC4C-C296-6D6644DB5C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691C49-121C-AC2A-02D4-9E7429C913DB}"/>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07579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Master" Target="../slideMasters/slideMaster3.xml"/><Relationship Id="rId4" Type="http://schemas.openxmlformats.org/officeDocument/2006/relationships/image" Target="../media/image2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Master" Target="../slideMasters/slideMaster3.xml"/><Relationship Id="rId5" Type="http://schemas.openxmlformats.org/officeDocument/2006/relationships/image" Target="../media/image28.emf"/><Relationship Id="rId4" Type="http://schemas.openxmlformats.org/officeDocument/2006/relationships/image" Target="../media/image2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Master" Target="../slideMasters/slideMaster3.xml"/><Relationship Id="rId5" Type="http://schemas.openxmlformats.org/officeDocument/2006/relationships/image" Target="../media/image29.emf"/><Relationship Id="rId4" Type="http://schemas.openxmlformats.org/officeDocument/2006/relationships/image" Target="../media/image2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bg>
      <p:bgPr>
        <a:solidFill>
          <a:schemeClr val="bg1">
            <a:lumMod val="95000"/>
          </a:schemeClr>
        </a:solidFill>
        <a:effectLst/>
      </p:bgPr>
    </p:bg>
    <p:spTree>
      <p:nvGrpSpPr>
        <p:cNvPr id="1" name="Shape 9"/>
        <p:cNvGrpSpPr/>
        <p:nvPr/>
      </p:nvGrpSpPr>
      <p:grpSpPr>
        <a:xfrm>
          <a:off x="0" y="0"/>
          <a:ext cx="0" cy="0"/>
          <a:chOff x="0" y="0"/>
          <a:chExt cx="0" cy="0"/>
        </a:xfrm>
      </p:grpSpPr>
      <p:sp>
        <p:nvSpPr>
          <p:cNvPr id="4" name="Rounded Rectangle 3">
            <a:extLst>
              <a:ext uri="{FF2B5EF4-FFF2-40B4-BE49-F238E27FC236}">
                <a16:creationId xmlns:a16="http://schemas.microsoft.com/office/drawing/2014/main" id="{1F56F91D-BF98-C8BF-D54A-3800962AF7DF}"/>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8" name="Text Placeholder 7">
            <a:extLst>
              <a:ext uri="{FF2B5EF4-FFF2-40B4-BE49-F238E27FC236}">
                <a16:creationId xmlns:a16="http://schemas.microsoft.com/office/drawing/2014/main" id="{090212F8-66A4-5A94-7493-14D970ED6AC3}"/>
              </a:ext>
            </a:extLst>
          </p:cNvPr>
          <p:cNvSpPr>
            <a:spLocks noGrp="1"/>
          </p:cNvSpPr>
          <p:nvPr>
            <p:ph type="body" sz="quarter" idx="10" hasCustomPrompt="1"/>
          </p:nvPr>
        </p:nvSpPr>
        <p:spPr>
          <a:xfrm>
            <a:off x="821642" y="2858292"/>
            <a:ext cx="5067957" cy="1320802"/>
          </a:xfrm>
          <a:prstGeom prst="rect">
            <a:avLst/>
          </a:prstGeom>
        </p:spPr>
        <p:txBody>
          <a:bodyPr/>
          <a:lstStyle>
            <a:lvl1pPr>
              <a:lnSpc>
                <a:spcPts val="4800"/>
              </a:lnSpc>
              <a:defRPr sz="4400" b="1" i="0">
                <a:solidFill>
                  <a:srgbClr val="343840"/>
                </a:solidFill>
                <a:latin typeface="Arial" panose="020B0604020202020204" pitchFamily="34" charset="0"/>
                <a:cs typeface="Arial" panose="020B0604020202020204" pitchFamily="34" charset="0"/>
              </a:defRPr>
            </a:lvl1pPr>
          </a:lstStyle>
          <a:p>
            <a:pPr lvl="0"/>
            <a:r>
              <a:rPr lang="en-GB" dirty="0"/>
              <a:t>Presentation title placeholder</a:t>
            </a:r>
            <a:endParaRPr lang="en-US" dirty="0"/>
          </a:p>
        </p:txBody>
      </p:sp>
      <p:sp>
        <p:nvSpPr>
          <p:cNvPr id="13" name="Text Placeholder 12">
            <a:extLst>
              <a:ext uri="{FF2B5EF4-FFF2-40B4-BE49-F238E27FC236}">
                <a16:creationId xmlns:a16="http://schemas.microsoft.com/office/drawing/2014/main" id="{4F5C376A-FE51-F538-605D-0F4ED5865330}"/>
              </a:ext>
            </a:extLst>
          </p:cNvPr>
          <p:cNvSpPr>
            <a:spLocks noGrp="1"/>
          </p:cNvSpPr>
          <p:nvPr>
            <p:ph type="body" sz="quarter" idx="11" hasCustomPrompt="1"/>
          </p:nvPr>
        </p:nvSpPr>
        <p:spPr>
          <a:xfrm>
            <a:off x="814500" y="4342605"/>
            <a:ext cx="5091274" cy="365125"/>
          </a:xfrm>
          <a:prstGeom prst="rect">
            <a:avLst/>
          </a:prstGeom>
        </p:spPr>
        <p:txBody>
          <a:bodyPr/>
          <a:lstStyle>
            <a:lvl1pPr>
              <a:defRPr sz="16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[Insert date here]</a:t>
            </a:r>
            <a:endParaRPr lang="en-US" dirty="0"/>
          </a:p>
        </p:txBody>
      </p:sp>
      <p:pic>
        <p:nvPicPr>
          <p:cNvPr id="17" name="Picture 16" descr="A close up of a logo&#10;&#10;Description automatically generated">
            <a:extLst>
              <a:ext uri="{FF2B5EF4-FFF2-40B4-BE49-F238E27FC236}">
                <a16:creationId xmlns:a16="http://schemas.microsoft.com/office/drawing/2014/main" id="{4F028790-8CAB-D36C-0C71-295A2179E6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225" y="1590935"/>
            <a:ext cx="2112962" cy="537903"/>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5" name="Rounded Rectangle 4">
            <a:extLst>
              <a:ext uri="{FF2B5EF4-FFF2-40B4-BE49-F238E27FC236}">
                <a16:creationId xmlns:a16="http://schemas.microsoft.com/office/drawing/2014/main" id="{2CFCD41C-EC8D-5CFE-A6AC-511AEF0BEED1}"/>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8" name="Text Placeholder 7">
            <a:extLst>
              <a:ext uri="{FF2B5EF4-FFF2-40B4-BE49-F238E27FC236}">
                <a16:creationId xmlns:a16="http://schemas.microsoft.com/office/drawing/2014/main" id="{F0BBB811-2CE8-43F6-9392-3052712F94AA}"/>
              </a:ext>
            </a:extLst>
          </p:cNvPr>
          <p:cNvSpPr>
            <a:spLocks noGrp="1"/>
          </p:cNvSpPr>
          <p:nvPr>
            <p:ph type="body" sz="quarter" idx="10" hasCustomPrompt="1"/>
          </p:nvPr>
        </p:nvSpPr>
        <p:spPr>
          <a:xfrm>
            <a:off x="814442" y="812038"/>
            <a:ext cx="10466333" cy="602425"/>
          </a:xfrm>
          <a:prstGeom prst="rect">
            <a:avLst/>
          </a:prstGeom>
        </p:spPr>
        <p:txBody>
          <a:bodyPr/>
          <a:lstStyle>
            <a:lvl1pPr>
              <a:lnSpc>
                <a:spcPts val="4800"/>
              </a:lnSpc>
              <a:defRPr sz="3200" b="1" i="0">
                <a:solidFill>
                  <a:srgbClr val="343840"/>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9" name="Text Placeholder 12">
            <a:extLst>
              <a:ext uri="{FF2B5EF4-FFF2-40B4-BE49-F238E27FC236}">
                <a16:creationId xmlns:a16="http://schemas.microsoft.com/office/drawing/2014/main" id="{8929909B-BAD5-C83E-9094-C1BB83525E71}"/>
              </a:ext>
            </a:extLst>
          </p:cNvPr>
          <p:cNvSpPr>
            <a:spLocks noGrp="1"/>
          </p:cNvSpPr>
          <p:nvPr>
            <p:ph type="body" sz="quarter" idx="11" hasCustomPrompt="1"/>
          </p:nvPr>
        </p:nvSpPr>
        <p:spPr>
          <a:xfrm>
            <a:off x="814499" y="1470818"/>
            <a:ext cx="10466275" cy="365125"/>
          </a:xfrm>
          <a:prstGeom prst="rect">
            <a:avLst/>
          </a:prstGeom>
        </p:spPr>
        <p:txBody>
          <a:bodyPr/>
          <a:lstStyle>
            <a:lvl1pPr>
              <a:defRPr sz="14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10" name="Slide Number Placeholder 5">
            <a:extLst>
              <a:ext uri="{FF2B5EF4-FFF2-40B4-BE49-F238E27FC236}">
                <a16:creationId xmlns:a16="http://schemas.microsoft.com/office/drawing/2014/main" id="{B1B28049-0885-72A4-A3E7-41AFE8DCDCC1}"/>
              </a:ext>
            </a:extLst>
          </p:cNvPr>
          <p:cNvSpPr txBox="1">
            <a:spLocks/>
          </p:cNvSpPr>
          <p:nvPr userDrawn="1"/>
        </p:nvSpPr>
        <p:spPr>
          <a:xfrm>
            <a:off x="11122818" y="6098305"/>
            <a:ext cx="531019"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800" b="0" i="0" u="none" strike="noStrike" cap="none">
                <a:solidFill>
                  <a:srgbClr val="343840"/>
                </a:solidFill>
                <a:latin typeface="Inter"/>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fld id="{75F66056-E713-8A4C-9D7C-0554D928CFB0}"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id="{83415665-49EB-0BAD-09BB-FBA694FC69ED}"/>
              </a:ext>
            </a:extLst>
          </p:cNvPr>
          <p:cNvSpPr>
            <a:spLocks noGrp="1"/>
          </p:cNvSpPr>
          <p:nvPr>
            <p:ph type="pic" sz="quarter" idx="12"/>
          </p:nvPr>
        </p:nvSpPr>
        <p:spPr>
          <a:xfrm>
            <a:off x="911225" y="2262292"/>
            <a:ext cx="2509307" cy="2974489"/>
          </a:xfrm>
          <a:prstGeom prst="roundRect">
            <a:avLst>
              <a:gd name="adj" fmla="val 3173"/>
            </a:avLst>
          </a:prstGeom>
        </p:spPr>
        <p:txBody>
          <a:bodyPr/>
          <a:lstStyle/>
          <a:p>
            <a:endParaRPr lang="en-US"/>
          </a:p>
        </p:txBody>
      </p:sp>
      <p:sp>
        <p:nvSpPr>
          <p:cNvPr id="18" name="Picture Placeholder 2">
            <a:extLst>
              <a:ext uri="{FF2B5EF4-FFF2-40B4-BE49-F238E27FC236}">
                <a16:creationId xmlns:a16="http://schemas.microsoft.com/office/drawing/2014/main" id="{F16CEACD-0A67-319D-17F8-F672ACB3FA74}"/>
              </a:ext>
            </a:extLst>
          </p:cNvPr>
          <p:cNvSpPr>
            <a:spLocks noGrp="1"/>
          </p:cNvSpPr>
          <p:nvPr>
            <p:ph type="pic" sz="quarter" idx="13"/>
          </p:nvPr>
        </p:nvSpPr>
        <p:spPr>
          <a:xfrm>
            <a:off x="3530806" y="2262292"/>
            <a:ext cx="2509307" cy="2974489"/>
          </a:xfrm>
          <a:prstGeom prst="roundRect">
            <a:avLst>
              <a:gd name="adj" fmla="val 3173"/>
            </a:avLst>
          </a:prstGeom>
        </p:spPr>
        <p:txBody>
          <a:bodyPr/>
          <a:lstStyle/>
          <a:p>
            <a:endParaRPr lang="en-US"/>
          </a:p>
        </p:txBody>
      </p:sp>
      <p:sp>
        <p:nvSpPr>
          <p:cNvPr id="19" name="Picture Placeholder 2">
            <a:extLst>
              <a:ext uri="{FF2B5EF4-FFF2-40B4-BE49-F238E27FC236}">
                <a16:creationId xmlns:a16="http://schemas.microsoft.com/office/drawing/2014/main" id="{B5C6C49F-86F4-9AEA-5671-75CA428F6B6B}"/>
              </a:ext>
            </a:extLst>
          </p:cNvPr>
          <p:cNvSpPr>
            <a:spLocks noGrp="1"/>
          </p:cNvSpPr>
          <p:nvPr>
            <p:ph type="pic" sz="quarter" idx="14"/>
          </p:nvPr>
        </p:nvSpPr>
        <p:spPr>
          <a:xfrm>
            <a:off x="6136640" y="2262292"/>
            <a:ext cx="2509307" cy="2974489"/>
          </a:xfrm>
          <a:prstGeom prst="roundRect">
            <a:avLst>
              <a:gd name="adj" fmla="val 3173"/>
            </a:avLst>
          </a:prstGeom>
        </p:spPr>
        <p:txBody>
          <a:bodyPr/>
          <a:lstStyle/>
          <a:p>
            <a:endParaRPr lang="en-US"/>
          </a:p>
        </p:txBody>
      </p:sp>
      <p:sp>
        <p:nvSpPr>
          <p:cNvPr id="20" name="Picture Placeholder 2">
            <a:extLst>
              <a:ext uri="{FF2B5EF4-FFF2-40B4-BE49-F238E27FC236}">
                <a16:creationId xmlns:a16="http://schemas.microsoft.com/office/drawing/2014/main" id="{67BF7BB9-E27E-E588-009B-E57C63155533}"/>
              </a:ext>
            </a:extLst>
          </p:cNvPr>
          <p:cNvSpPr>
            <a:spLocks noGrp="1"/>
          </p:cNvSpPr>
          <p:nvPr>
            <p:ph type="pic" sz="quarter" idx="15"/>
          </p:nvPr>
        </p:nvSpPr>
        <p:spPr>
          <a:xfrm>
            <a:off x="8769767" y="2262292"/>
            <a:ext cx="2509307" cy="2974489"/>
          </a:xfrm>
          <a:prstGeom prst="roundRect">
            <a:avLst>
              <a:gd name="adj" fmla="val 3173"/>
            </a:avLst>
          </a:prstGeom>
        </p:spPr>
        <p:txBody>
          <a:bodyPr/>
          <a:lstStyle/>
          <a:p>
            <a:endParaRPr lang="en-US"/>
          </a:p>
        </p:txBody>
      </p:sp>
      <p:pic>
        <p:nvPicPr>
          <p:cNvPr id="4" name="Picture 3" descr="A close up of a logo&#10;&#10;Description automatically generated">
            <a:extLst>
              <a:ext uri="{FF2B5EF4-FFF2-40B4-BE49-F238E27FC236}">
                <a16:creationId xmlns:a16="http://schemas.microsoft.com/office/drawing/2014/main" id="{4069F3D9-AA32-A08D-207D-5691FA0B7B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58350731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5" name="Rounded Rectangle 4">
            <a:extLst>
              <a:ext uri="{FF2B5EF4-FFF2-40B4-BE49-F238E27FC236}">
                <a16:creationId xmlns:a16="http://schemas.microsoft.com/office/drawing/2014/main" id="{2CFCD41C-EC8D-5CFE-A6AC-511AEF0BEED1}"/>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a:p>
        </p:txBody>
      </p:sp>
      <p:grpSp>
        <p:nvGrpSpPr>
          <p:cNvPr id="39" name="Group 38">
            <a:extLst>
              <a:ext uri="{FF2B5EF4-FFF2-40B4-BE49-F238E27FC236}">
                <a16:creationId xmlns:a16="http://schemas.microsoft.com/office/drawing/2014/main" id="{9721A726-DD63-245B-94AF-81762571E8F8}"/>
              </a:ext>
            </a:extLst>
          </p:cNvPr>
          <p:cNvGrpSpPr/>
          <p:nvPr userDrawn="1"/>
        </p:nvGrpSpPr>
        <p:grpSpPr>
          <a:xfrm>
            <a:off x="4857418" y="981075"/>
            <a:ext cx="6423357" cy="5065205"/>
            <a:chOff x="4857418" y="981075"/>
            <a:chExt cx="6423357" cy="5065205"/>
          </a:xfrm>
          <a:solidFill>
            <a:schemeClr val="bg1"/>
          </a:solidFill>
        </p:grpSpPr>
        <p:grpSp>
          <p:nvGrpSpPr>
            <p:cNvPr id="16" name="Group 15">
              <a:extLst>
                <a:ext uri="{FF2B5EF4-FFF2-40B4-BE49-F238E27FC236}">
                  <a16:creationId xmlns:a16="http://schemas.microsoft.com/office/drawing/2014/main" id="{64248A5D-A8ED-4BF6-A046-45481C8DDEFE}"/>
                </a:ext>
              </a:extLst>
            </p:cNvPr>
            <p:cNvGrpSpPr/>
            <p:nvPr userDrawn="1"/>
          </p:nvGrpSpPr>
          <p:grpSpPr>
            <a:xfrm>
              <a:off x="4857418" y="981075"/>
              <a:ext cx="6423357" cy="1146175"/>
              <a:chOff x="4857418" y="981075"/>
              <a:chExt cx="6442689" cy="1146175"/>
            </a:xfrm>
            <a:grpFill/>
          </p:grpSpPr>
          <p:sp>
            <p:nvSpPr>
              <p:cNvPr id="17" name="Rounded Rectangle 16">
                <a:extLst>
                  <a:ext uri="{FF2B5EF4-FFF2-40B4-BE49-F238E27FC236}">
                    <a16:creationId xmlns:a16="http://schemas.microsoft.com/office/drawing/2014/main" id="{8CB7FA85-D4FC-258B-46DD-575A3D735927}"/>
                  </a:ext>
                </a:extLst>
              </p:cNvPr>
              <p:cNvSpPr/>
              <p:nvPr userDrawn="1"/>
            </p:nvSpPr>
            <p:spPr>
              <a:xfrm>
                <a:off x="4857418"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0B818AE1-BDE8-F14C-F1FF-D295E35A583A}"/>
                  </a:ext>
                </a:extLst>
              </p:cNvPr>
              <p:cNvSpPr/>
              <p:nvPr userDrawn="1"/>
            </p:nvSpPr>
            <p:spPr>
              <a:xfrm>
                <a:off x="6518523"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CD660D65-DD93-C482-60A3-FB327DA2D134}"/>
                  </a:ext>
                </a:extLst>
              </p:cNvPr>
              <p:cNvSpPr/>
              <p:nvPr userDrawn="1"/>
            </p:nvSpPr>
            <p:spPr>
              <a:xfrm>
                <a:off x="9845625"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0302D97F-5E6F-0F05-29CC-EFCD92752535}"/>
                  </a:ext>
                </a:extLst>
              </p:cNvPr>
              <p:cNvSpPr/>
              <p:nvPr userDrawn="1"/>
            </p:nvSpPr>
            <p:spPr>
              <a:xfrm>
                <a:off x="8184520"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B4822B5-893E-CFFC-C7AF-3D0A3E6E92BA}"/>
                </a:ext>
              </a:extLst>
            </p:cNvPr>
            <p:cNvGrpSpPr/>
            <p:nvPr userDrawn="1"/>
          </p:nvGrpSpPr>
          <p:grpSpPr>
            <a:xfrm>
              <a:off x="4857418" y="2287303"/>
              <a:ext cx="6423357" cy="1146175"/>
              <a:chOff x="4857418" y="981075"/>
              <a:chExt cx="6442689" cy="1146175"/>
            </a:xfrm>
            <a:grpFill/>
          </p:grpSpPr>
          <p:sp>
            <p:nvSpPr>
              <p:cNvPr id="22" name="Rounded Rectangle 21">
                <a:extLst>
                  <a:ext uri="{FF2B5EF4-FFF2-40B4-BE49-F238E27FC236}">
                    <a16:creationId xmlns:a16="http://schemas.microsoft.com/office/drawing/2014/main" id="{008AEE12-5346-22BF-4ECE-864CA55F2BD0}"/>
                  </a:ext>
                </a:extLst>
              </p:cNvPr>
              <p:cNvSpPr/>
              <p:nvPr userDrawn="1"/>
            </p:nvSpPr>
            <p:spPr>
              <a:xfrm>
                <a:off x="4857418"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B349527B-6DD5-2D75-F0C0-3CA6FFE74C43}"/>
                  </a:ext>
                </a:extLst>
              </p:cNvPr>
              <p:cNvSpPr/>
              <p:nvPr userDrawn="1"/>
            </p:nvSpPr>
            <p:spPr>
              <a:xfrm>
                <a:off x="6518523"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FEB5D56D-0508-922C-26DE-DD9D1BB94D2C}"/>
                  </a:ext>
                </a:extLst>
              </p:cNvPr>
              <p:cNvSpPr/>
              <p:nvPr userDrawn="1"/>
            </p:nvSpPr>
            <p:spPr>
              <a:xfrm>
                <a:off x="9845625"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8D519372-3D7F-D2FA-D621-36DD294A8527}"/>
                  </a:ext>
                </a:extLst>
              </p:cNvPr>
              <p:cNvSpPr/>
              <p:nvPr userDrawn="1"/>
            </p:nvSpPr>
            <p:spPr>
              <a:xfrm>
                <a:off x="8184520"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DA94F2E3-6259-70BF-F806-B0076E638957}"/>
                </a:ext>
              </a:extLst>
            </p:cNvPr>
            <p:cNvGrpSpPr/>
            <p:nvPr userDrawn="1"/>
          </p:nvGrpSpPr>
          <p:grpSpPr>
            <a:xfrm>
              <a:off x="4857418" y="3593877"/>
              <a:ext cx="6423357" cy="1146175"/>
              <a:chOff x="4857418" y="981075"/>
              <a:chExt cx="6442689" cy="1146175"/>
            </a:xfrm>
            <a:grpFill/>
          </p:grpSpPr>
          <p:sp>
            <p:nvSpPr>
              <p:cNvPr id="27" name="Rounded Rectangle 26">
                <a:extLst>
                  <a:ext uri="{FF2B5EF4-FFF2-40B4-BE49-F238E27FC236}">
                    <a16:creationId xmlns:a16="http://schemas.microsoft.com/office/drawing/2014/main" id="{F6478C64-C98F-66DE-CF4C-876B1E7E016C}"/>
                  </a:ext>
                </a:extLst>
              </p:cNvPr>
              <p:cNvSpPr/>
              <p:nvPr userDrawn="1"/>
            </p:nvSpPr>
            <p:spPr>
              <a:xfrm>
                <a:off x="4857418"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DDCBDCAC-DEAA-BB95-02D3-CA854B5DF155}"/>
                  </a:ext>
                </a:extLst>
              </p:cNvPr>
              <p:cNvSpPr/>
              <p:nvPr userDrawn="1"/>
            </p:nvSpPr>
            <p:spPr>
              <a:xfrm>
                <a:off x="6518523"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FB0949DC-BBFD-7190-A7F5-617638BDC52A}"/>
                  </a:ext>
                </a:extLst>
              </p:cNvPr>
              <p:cNvSpPr/>
              <p:nvPr userDrawn="1"/>
            </p:nvSpPr>
            <p:spPr>
              <a:xfrm>
                <a:off x="9845625"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4ED02E50-4618-E283-C15A-D72184637AE3}"/>
                  </a:ext>
                </a:extLst>
              </p:cNvPr>
              <p:cNvSpPr/>
              <p:nvPr userDrawn="1"/>
            </p:nvSpPr>
            <p:spPr>
              <a:xfrm>
                <a:off x="8184520"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B8663556-46F2-BE81-96A2-E89DC53E7053}"/>
                </a:ext>
              </a:extLst>
            </p:cNvPr>
            <p:cNvGrpSpPr/>
            <p:nvPr userDrawn="1"/>
          </p:nvGrpSpPr>
          <p:grpSpPr>
            <a:xfrm>
              <a:off x="4857418" y="4900105"/>
              <a:ext cx="6423357" cy="1146175"/>
              <a:chOff x="4857418" y="981075"/>
              <a:chExt cx="6442689" cy="1146175"/>
            </a:xfrm>
            <a:grpFill/>
          </p:grpSpPr>
          <p:sp>
            <p:nvSpPr>
              <p:cNvPr id="35" name="Rounded Rectangle 34">
                <a:extLst>
                  <a:ext uri="{FF2B5EF4-FFF2-40B4-BE49-F238E27FC236}">
                    <a16:creationId xmlns:a16="http://schemas.microsoft.com/office/drawing/2014/main" id="{FD000897-F13B-2C31-8982-B5A13B2862BD}"/>
                  </a:ext>
                </a:extLst>
              </p:cNvPr>
              <p:cNvSpPr/>
              <p:nvPr userDrawn="1"/>
            </p:nvSpPr>
            <p:spPr>
              <a:xfrm>
                <a:off x="4857418"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6CB3CE0F-10ED-E97B-73C5-1100973A830F}"/>
                  </a:ext>
                </a:extLst>
              </p:cNvPr>
              <p:cNvSpPr/>
              <p:nvPr userDrawn="1"/>
            </p:nvSpPr>
            <p:spPr>
              <a:xfrm>
                <a:off x="6518523"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5DC9AAC4-5FB4-C193-47CD-DF38F411FBCF}"/>
                  </a:ext>
                </a:extLst>
              </p:cNvPr>
              <p:cNvSpPr/>
              <p:nvPr userDrawn="1"/>
            </p:nvSpPr>
            <p:spPr>
              <a:xfrm>
                <a:off x="9845625"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EF1E8C34-7E2F-3145-7B2A-D445BF81D767}"/>
                  </a:ext>
                </a:extLst>
              </p:cNvPr>
              <p:cNvSpPr/>
              <p:nvPr userDrawn="1"/>
            </p:nvSpPr>
            <p:spPr>
              <a:xfrm>
                <a:off x="8184520"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7" name="TextBox 96">
            <a:extLst>
              <a:ext uri="{FF2B5EF4-FFF2-40B4-BE49-F238E27FC236}">
                <a16:creationId xmlns:a16="http://schemas.microsoft.com/office/drawing/2014/main" id="{04E94E8F-3ED8-BB37-0938-AAEF74AAD256}"/>
              </a:ext>
            </a:extLst>
          </p:cNvPr>
          <p:cNvSpPr txBox="1"/>
          <p:nvPr userDrawn="1"/>
        </p:nvSpPr>
        <p:spPr>
          <a:xfrm>
            <a:off x="812884" y="2894681"/>
            <a:ext cx="3092522" cy="1066959"/>
          </a:xfrm>
          <a:prstGeom prst="rect">
            <a:avLst/>
          </a:prstGeom>
          <a:noFill/>
        </p:spPr>
        <p:txBody>
          <a:bodyPr wrap="square" rtlCol="0">
            <a:spAutoFit/>
          </a:bodyPr>
          <a:lstStyle/>
          <a:p>
            <a:pPr>
              <a:lnSpc>
                <a:spcPts val="3800"/>
              </a:lnSpc>
            </a:pPr>
            <a:r>
              <a:rPr lang="en-US" sz="3600" b="1" i="0" dirty="0">
                <a:solidFill>
                  <a:srgbClr val="343840"/>
                </a:solidFill>
                <a:latin typeface="Arial" panose="020B0604020202020204" pitchFamily="34" charset="0"/>
                <a:cs typeface="Arial" panose="020B0604020202020204" pitchFamily="34" charset="0"/>
              </a:rPr>
              <a:t>Trusted by the experts</a:t>
            </a:r>
          </a:p>
        </p:txBody>
      </p:sp>
      <p:sp>
        <p:nvSpPr>
          <p:cNvPr id="4" name="Slide Number Placeholder 5">
            <a:extLst>
              <a:ext uri="{FF2B5EF4-FFF2-40B4-BE49-F238E27FC236}">
                <a16:creationId xmlns:a16="http://schemas.microsoft.com/office/drawing/2014/main" id="{E60BEF3A-299F-9998-C060-297998B81D3A}"/>
              </a:ext>
            </a:extLst>
          </p:cNvPr>
          <p:cNvSpPr txBox="1">
            <a:spLocks/>
          </p:cNvSpPr>
          <p:nvPr userDrawn="1"/>
        </p:nvSpPr>
        <p:spPr>
          <a:xfrm>
            <a:off x="11122818" y="6098305"/>
            <a:ext cx="531019"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800" b="0" i="0" u="none" strike="noStrike" cap="none">
                <a:solidFill>
                  <a:srgbClr val="343840"/>
                </a:solidFill>
                <a:latin typeface="Inter"/>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fld id="{75F66056-E713-8A4C-9D7C-0554D928CFB0}"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pic>
        <p:nvPicPr>
          <p:cNvPr id="6" name="Picture 5" descr="A close up of a logo&#10;&#10;Description automatically generated">
            <a:extLst>
              <a:ext uri="{FF2B5EF4-FFF2-40B4-BE49-F238E27FC236}">
                <a16:creationId xmlns:a16="http://schemas.microsoft.com/office/drawing/2014/main" id="{321AE5B9-565C-1469-0B59-6273B040408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156481718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5" name="Rounded Rectangle 4">
            <a:extLst>
              <a:ext uri="{FF2B5EF4-FFF2-40B4-BE49-F238E27FC236}">
                <a16:creationId xmlns:a16="http://schemas.microsoft.com/office/drawing/2014/main" id="{2CFCD41C-EC8D-5CFE-A6AC-511AEF0BEED1}"/>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a:p>
        </p:txBody>
      </p:sp>
      <p:grpSp>
        <p:nvGrpSpPr>
          <p:cNvPr id="3" name="Group 2">
            <a:extLst>
              <a:ext uri="{FF2B5EF4-FFF2-40B4-BE49-F238E27FC236}">
                <a16:creationId xmlns:a16="http://schemas.microsoft.com/office/drawing/2014/main" id="{FF00866A-8A01-D4D0-1257-ECCECE4FA725}"/>
              </a:ext>
            </a:extLst>
          </p:cNvPr>
          <p:cNvGrpSpPr/>
          <p:nvPr userDrawn="1"/>
        </p:nvGrpSpPr>
        <p:grpSpPr>
          <a:xfrm>
            <a:off x="4857418" y="1237129"/>
            <a:ext cx="6423357" cy="4570946"/>
            <a:chOff x="4857418" y="2287303"/>
            <a:chExt cx="6423357" cy="3758977"/>
          </a:xfrm>
        </p:grpSpPr>
        <p:grpSp>
          <p:nvGrpSpPr>
            <p:cNvPr id="21" name="Group 20">
              <a:extLst>
                <a:ext uri="{FF2B5EF4-FFF2-40B4-BE49-F238E27FC236}">
                  <a16:creationId xmlns:a16="http://schemas.microsoft.com/office/drawing/2014/main" id="{1B4822B5-893E-CFFC-C7AF-3D0A3E6E92BA}"/>
                </a:ext>
              </a:extLst>
            </p:cNvPr>
            <p:cNvGrpSpPr/>
            <p:nvPr userDrawn="1"/>
          </p:nvGrpSpPr>
          <p:grpSpPr>
            <a:xfrm>
              <a:off x="4857418" y="2287303"/>
              <a:ext cx="6423357" cy="1146175"/>
              <a:chOff x="4857418" y="981075"/>
              <a:chExt cx="6442689" cy="1146175"/>
            </a:xfrm>
            <a:solidFill>
              <a:schemeClr val="bg1"/>
            </a:solidFill>
          </p:grpSpPr>
          <p:sp>
            <p:nvSpPr>
              <p:cNvPr id="22" name="Rounded Rectangle 21">
                <a:extLst>
                  <a:ext uri="{FF2B5EF4-FFF2-40B4-BE49-F238E27FC236}">
                    <a16:creationId xmlns:a16="http://schemas.microsoft.com/office/drawing/2014/main" id="{008AEE12-5346-22BF-4ECE-864CA55F2BD0}"/>
                  </a:ext>
                </a:extLst>
              </p:cNvPr>
              <p:cNvSpPr/>
              <p:nvPr userDrawn="1"/>
            </p:nvSpPr>
            <p:spPr>
              <a:xfrm>
                <a:off x="4857418"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B349527B-6DD5-2D75-F0C0-3CA6FFE74C43}"/>
                  </a:ext>
                </a:extLst>
              </p:cNvPr>
              <p:cNvSpPr/>
              <p:nvPr userDrawn="1"/>
            </p:nvSpPr>
            <p:spPr>
              <a:xfrm>
                <a:off x="6518523"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FEB5D56D-0508-922C-26DE-DD9D1BB94D2C}"/>
                  </a:ext>
                </a:extLst>
              </p:cNvPr>
              <p:cNvSpPr/>
              <p:nvPr userDrawn="1"/>
            </p:nvSpPr>
            <p:spPr>
              <a:xfrm>
                <a:off x="9845625"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8D519372-3D7F-D2FA-D621-36DD294A8527}"/>
                  </a:ext>
                </a:extLst>
              </p:cNvPr>
              <p:cNvSpPr/>
              <p:nvPr userDrawn="1"/>
            </p:nvSpPr>
            <p:spPr>
              <a:xfrm>
                <a:off x="8184520"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DA94F2E3-6259-70BF-F806-B0076E638957}"/>
                </a:ext>
              </a:extLst>
            </p:cNvPr>
            <p:cNvGrpSpPr/>
            <p:nvPr userDrawn="1"/>
          </p:nvGrpSpPr>
          <p:grpSpPr>
            <a:xfrm>
              <a:off x="4857418" y="3593877"/>
              <a:ext cx="6423357" cy="1146175"/>
              <a:chOff x="4857418" y="981075"/>
              <a:chExt cx="6442689" cy="1146175"/>
            </a:xfrm>
            <a:solidFill>
              <a:schemeClr val="bg1"/>
            </a:solidFill>
          </p:grpSpPr>
          <p:sp>
            <p:nvSpPr>
              <p:cNvPr id="27" name="Rounded Rectangle 26">
                <a:extLst>
                  <a:ext uri="{FF2B5EF4-FFF2-40B4-BE49-F238E27FC236}">
                    <a16:creationId xmlns:a16="http://schemas.microsoft.com/office/drawing/2014/main" id="{F6478C64-C98F-66DE-CF4C-876B1E7E016C}"/>
                  </a:ext>
                </a:extLst>
              </p:cNvPr>
              <p:cNvSpPr/>
              <p:nvPr userDrawn="1"/>
            </p:nvSpPr>
            <p:spPr>
              <a:xfrm>
                <a:off x="4857418"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DDCBDCAC-DEAA-BB95-02D3-CA854B5DF155}"/>
                  </a:ext>
                </a:extLst>
              </p:cNvPr>
              <p:cNvSpPr/>
              <p:nvPr userDrawn="1"/>
            </p:nvSpPr>
            <p:spPr>
              <a:xfrm>
                <a:off x="6518523"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FB0949DC-BBFD-7190-A7F5-617638BDC52A}"/>
                  </a:ext>
                </a:extLst>
              </p:cNvPr>
              <p:cNvSpPr/>
              <p:nvPr userDrawn="1"/>
            </p:nvSpPr>
            <p:spPr>
              <a:xfrm>
                <a:off x="9845625"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4ED02E50-4618-E283-C15A-D72184637AE3}"/>
                  </a:ext>
                </a:extLst>
              </p:cNvPr>
              <p:cNvSpPr/>
              <p:nvPr userDrawn="1"/>
            </p:nvSpPr>
            <p:spPr>
              <a:xfrm>
                <a:off x="8184520"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B8663556-46F2-BE81-96A2-E89DC53E7053}"/>
                </a:ext>
              </a:extLst>
            </p:cNvPr>
            <p:cNvGrpSpPr/>
            <p:nvPr userDrawn="1"/>
          </p:nvGrpSpPr>
          <p:grpSpPr>
            <a:xfrm>
              <a:off x="4857418" y="4900105"/>
              <a:ext cx="6423357" cy="1146175"/>
              <a:chOff x="4857418" y="981075"/>
              <a:chExt cx="6442689" cy="1146175"/>
            </a:xfrm>
            <a:solidFill>
              <a:schemeClr val="bg1"/>
            </a:solidFill>
          </p:grpSpPr>
          <p:sp>
            <p:nvSpPr>
              <p:cNvPr id="35" name="Rounded Rectangle 34">
                <a:extLst>
                  <a:ext uri="{FF2B5EF4-FFF2-40B4-BE49-F238E27FC236}">
                    <a16:creationId xmlns:a16="http://schemas.microsoft.com/office/drawing/2014/main" id="{FD000897-F13B-2C31-8982-B5A13B2862BD}"/>
                  </a:ext>
                </a:extLst>
              </p:cNvPr>
              <p:cNvSpPr/>
              <p:nvPr userDrawn="1"/>
            </p:nvSpPr>
            <p:spPr>
              <a:xfrm>
                <a:off x="4857418"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6CB3CE0F-10ED-E97B-73C5-1100973A830F}"/>
                  </a:ext>
                </a:extLst>
              </p:cNvPr>
              <p:cNvSpPr/>
              <p:nvPr userDrawn="1"/>
            </p:nvSpPr>
            <p:spPr>
              <a:xfrm>
                <a:off x="6518523"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5DC9AAC4-5FB4-C193-47CD-DF38F411FBCF}"/>
                  </a:ext>
                </a:extLst>
              </p:cNvPr>
              <p:cNvSpPr/>
              <p:nvPr userDrawn="1"/>
            </p:nvSpPr>
            <p:spPr>
              <a:xfrm>
                <a:off x="9845625"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EF1E8C34-7E2F-3145-7B2A-D445BF81D767}"/>
                  </a:ext>
                </a:extLst>
              </p:cNvPr>
              <p:cNvSpPr/>
              <p:nvPr userDrawn="1"/>
            </p:nvSpPr>
            <p:spPr>
              <a:xfrm>
                <a:off x="8184520"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TextBox 3">
            <a:extLst>
              <a:ext uri="{FF2B5EF4-FFF2-40B4-BE49-F238E27FC236}">
                <a16:creationId xmlns:a16="http://schemas.microsoft.com/office/drawing/2014/main" id="{69A35048-DC27-9E5E-6513-9F71A8EC6B44}"/>
              </a:ext>
            </a:extLst>
          </p:cNvPr>
          <p:cNvSpPr txBox="1"/>
          <p:nvPr userDrawn="1"/>
        </p:nvSpPr>
        <p:spPr>
          <a:xfrm>
            <a:off x="812884" y="2894681"/>
            <a:ext cx="3092522" cy="1066959"/>
          </a:xfrm>
          <a:prstGeom prst="rect">
            <a:avLst/>
          </a:prstGeom>
          <a:noFill/>
        </p:spPr>
        <p:txBody>
          <a:bodyPr wrap="square" rtlCol="0">
            <a:spAutoFit/>
          </a:bodyPr>
          <a:lstStyle/>
          <a:p>
            <a:pPr>
              <a:lnSpc>
                <a:spcPts val="3800"/>
              </a:lnSpc>
            </a:pPr>
            <a:r>
              <a:rPr lang="en-US" sz="3600" b="1" i="0" dirty="0">
                <a:solidFill>
                  <a:srgbClr val="343840"/>
                </a:solidFill>
                <a:latin typeface="Arial" panose="020B0604020202020204" pitchFamily="34" charset="0"/>
                <a:cs typeface="Arial" panose="020B0604020202020204" pitchFamily="34" charset="0"/>
              </a:rPr>
              <a:t>Trusted by the experts</a:t>
            </a:r>
          </a:p>
        </p:txBody>
      </p:sp>
      <p:sp>
        <p:nvSpPr>
          <p:cNvPr id="8" name="Slide Number Placeholder 5">
            <a:extLst>
              <a:ext uri="{FF2B5EF4-FFF2-40B4-BE49-F238E27FC236}">
                <a16:creationId xmlns:a16="http://schemas.microsoft.com/office/drawing/2014/main" id="{2424AC87-D2D7-9BB1-12D8-A599D365AFBB}"/>
              </a:ext>
            </a:extLst>
          </p:cNvPr>
          <p:cNvSpPr txBox="1">
            <a:spLocks/>
          </p:cNvSpPr>
          <p:nvPr userDrawn="1"/>
        </p:nvSpPr>
        <p:spPr>
          <a:xfrm>
            <a:off x="11122818" y="6098305"/>
            <a:ext cx="531019"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800" b="0" i="0" u="none" strike="noStrike" cap="none">
                <a:solidFill>
                  <a:srgbClr val="343840"/>
                </a:solidFill>
                <a:latin typeface="Inter"/>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fld id="{75F66056-E713-8A4C-9D7C-0554D928CFB0}"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pic>
        <p:nvPicPr>
          <p:cNvPr id="7" name="Picture 6" descr="A close up of a logo&#10;&#10;Description automatically generated">
            <a:extLst>
              <a:ext uri="{FF2B5EF4-FFF2-40B4-BE49-F238E27FC236}">
                <a16:creationId xmlns:a16="http://schemas.microsoft.com/office/drawing/2014/main" id="{DD9593FD-910A-009C-69CA-DE6E683051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241325063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5" name="Rounded Rectangle 4">
            <a:extLst>
              <a:ext uri="{FF2B5EF4-FFF2-40B4-BE49-F238E27FC236}">
                <a16:creationId xmlns:a16="http://schemas.microsoft.com/office/drawing/2014/main" id="{2CFCD41C-EC8D-5CFE-A6AC-511AEF0BEED1}"/>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a:p>
        </p:txBody>
      </p:sp>
      <p:grpSp>
        <p:nvGrpSpPr>
          <p:cNvPr id="3" name="Group 2">
            <a:extLst>
              <a:ext uri="{FF2B5EF4-FFF2-40B4-BE49-F238E27FC236}">
                <a16:creationId xmlns:a16="http://schemas.microsoft.com/office/drawing/2014/main" id="{FF00866A-8A01-D4D0-1257-ECCECE4FA725}"/>
              </a:ext>
            </a:extLst>
          </p:cNvPr>
          <p:cNvGrpSpPr/>
          <p:nvPr userDrawn="1"/>
        </p:nvGrpSpPr>
        <p:grpSpPr>
          <a:xfrm>
            <a:off x="4857418" y="2026794"/>
            <a:ext cx="6423357" cy="2982142"/>
            <a:chOff x="4857418" y="3593877"/>
            <a:chExt cx="6423357" cy="2452403"/>
          </a:xfrm>
        </p:grpSpPr>
        <p:grpSp>
          <p:nvGrpSpPr>
            <p:cNvPr id="26" name="Group 25">
              <a:extLst>
                <a:ext uri="{FF2B5EF4-FFF2-40B4-BE49-F238E27FC236}">
                  <a16:creationId xmlns:a16="http://schemas.microsoft.com/office/drawing/2014/main" id="{DA94F2E3-6259-70BF-F806-B0076E638957}"/>
                </a:ext>
              </a:extLst>
            </p:cNvPr>
            <p:cNvGrpSpPr/>
            <p:nvPr userDrawn="1"/>
          </p:nvGrpSpPr>
          <p:grpSpPr>
            <a:xfrm>
              <a:off x="4857418" y="3593877"/>
              <a:ext cx="6423357" cy="1146175"/>
              <a:chOff x="4857418" y="981075"/>
              <a:chExt cx="6442689" cy="1146175"/>
            </a:xfrm>
            <a:solidFill>
              <a:schemeClr val="bg1"/>
            </a:solidFill>
          </p:grpSpPr>
          <p:sp>
            <p:nvSpPr>
              <p:cNvPr id="27" name="Rounded Rectangle 26">
                <a:extLst>
                  <a:ext uri="{FF2B5EF4-FFF2-40B4-BE49-F238E27FC236}">
                    <a16:creationId xmlns:a16="http://schemas.microsoft.com/office/drawing/2014/main" id="{F6478C64-C98F-66DE-CF4C-876B1E7E016C}"/>
                  </a:ext>
                </a:extLst>
              </p:cNvPr>
              <p:cNvSpPr/>
              <p:nvPr userDrawn="1"/>
            </p:nvSpPr>
            <p:spPr>
              <a:xfrm>
                <a:off x="4857418"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DDCBDCAC-DEAA-BB95-02D3-CA854B5DF155}"/>
                  </a:ext>
                </a:extLst>
              </p:cNvPr>
              <p:cNvSpPr/>
              <p:nvPr userDrawn="1"/>
            </p:nvSpPr>
            <p:spPr>
              <a:xfrm>
                <a:off x="6518523"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FB0949DC-BBFD-7190-A7F5-617638BDC52A}"/>
                  </a:ext>
                </a:extLst>
              </p:cNvPr>
              <p:cNvSpPr/>
              <p:nvPr userDrawn="1"/>
            </p:nvSpPr>
            <p:spPr>
              <a:xfrm>
                <a:off x="9845625"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4ED02E50-4618-E283-C15A-D72184637AE3}"/>
                  </a:ext>
                </a:extLst>
              </p:cNvPr>
              <p:cNvSpPr/>
              <p:nvPr userDrawn="1"/>
            </p:nvSpPr>
            <p:spPr>
              <a:xfrm>
                <a:off x="8184520"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B8663556-46F2-BE81-96A2-E89DC53E7053}"/>
                </a:ext>
              </a:extLst>
            </p:cNvPr>
            <p:cNvGrpSpPr/>
            <p:nvPr userDrawn="1"/>
          </p:nvGrpSpPr>
          <p:grpSpPr>
            <a:xfrm>
              <a:off x="4857418" y="4900105"/>
              <a:ext cx="6423357" cy="1146175"/>
              <a:chOff x="4857418" y="981075"/>
              <a:chExt cx="6442689" cy="1146175"/>
            </a:xfrm>
            <a:solidFill>
              <a:schemeClr val="bg1"/>
            </a:solidFill>
          </p:grpSpPr>
          <p:sp>
            <p:nvSpPr>
              <p:cNvPr id="35" name="Rounded Rectangle 34">
                <a:extLst>
                  <a:ext uri="{FF2B5EF4-FFF2-40B4-BE49-F238E27FC236}">
                    <a16:creationId xmlns:a16="http://schemas.microsoft.com/office/drawing/2014/main" id="{FD000897-F13B-2C31-8982-B5A13B2862BD}"/>
                  </a:ext>
                </a:extLst>
              </p:cNvPr>
              <p:cNvSpPr/>
              <p:nvPr userDrawn="1"/>
            </p:nvSpPr>
            <p:spPr>
              <a:xfrm>
                <a:off x="4857418"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6CB3CE0F-10ED-E97B-73C5-1100973A830F}"/>
                  </a:ext>
                </a:extLst>
              </p:cNvPr>
              <p:cNvSpPr/>
              <p:nvPr userDrawn="1"/>
            </p:nvSpPr>
            <p:spPr>
              <a:xfrm>
                <a:off x="6518523"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5DC9AAC4-5FB4-C193-47CD-DF38F411FBCF}"/>
                  </a:ext>
                </a:extLst>
              </p:cNvPr>
              <p:cNvSpPr/>
              <p:nvPr userDrawn="1"/>
            </p:nvSpPr>
            <p:spPr>
              <a:xfrm>
                <a:off x="9845625"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EF1E8C34-7E2F-3145-7B2A-D445BF81D767}"/>
                  </a:ext>
                </a:extLst>
              </p:cNvPr>
              <p:cNvSpPr/>
              <p:nvPr userDrawn="1"/>
            </p:nvSpPr>
            <p:spPr>
              <a:xfrm>
                <a:off x="8184520"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TextBox 3">
            <a:extLst>
              <a:ext uri="{FF2B5EF4-FFF2-40B4-BE49-F238E27FC236}">
                <a16:creationId xmlns:a16="http://schemas.microsoft.com/office/drawing/2014/main" id="{B561C298-EEE6-D880-0CA7-545BAA039545}"/>
              </a:ext>
            </a:extLst>
          </p:cNvPr>
          <p:cNvSpPr txBox="1"/>
          <p:nvPr userDrawn="1"/>
        </p:nvSpPr>
        <p:spPr>
          <a:xfrm>
            <a:off x="812884" y="2894681"/>
            <a:ext cx="3092522" cy="1066959"/>
          </a:xfrm>
          <a:prstGeom prst="rect">
            <a:avLst/>
          </a:prstGeom>
          <a:noFill/>
        </p:spPr>
        <p:txBody>
          <a:bodyPr wrap="square" rtlCol="0">
            <a:spAutoFit/>
          </a:bodyPr>
          <a:lstStyle/>
          <a:p>
            <a:pPr>
              <a:lnSpc>
                <a:spcPts val="3800"/>
              </a:lnSpc>
            </a:pPr>
            <a:r>
              <a:rPr lang="en-US" sz="3600" b="1" i="0" dirty="0">
                <a:solidFill>
                  <a:srgbClr val="343840"/>
                </a:solidFill>
                <a:latin typeface="Arial" panose="020B0604020202020204" pitchFamily="34" charset="0"/>
                <a:cs typeface="Arial" panose="020B0604020202020204" pitchFamily="34" charset="0"/>
              </a:rPr>
              <a:t>Trusted by the experts</a:t>
            </a:r>
          </a:p>
        </p:txBody>
      </p:sp>
      <p:sp>
        <p:nvSpPr>
          <p:cNvPr id="8" name="Slide Number Placeholder 5">
            <a:extLst>
              <a:ext uri="{FF2B5EF4-FFF2-40B4-BE49-F238E27FC236}">
                <a16:creationId xmlns:a16="http://schemas.microsoft.com/office/drawing/2014/main" id="{709F661A-1CCB-016C-7BCF-2DA8604B9C61}"/>
              </a:ext>
            </a:extLst>
          </p:cNvPr>
          <p:cNvSpPr txBox="1">
            <a:spLocks/>
          </p:cNvSpPr>
          <p:nvPr userDrawn="1"/>
        </p:nvSpPr>
        <p:spPr>
          <a:xfrm>
            <a:off x="11122818" y="6098305"/>
            <a:ext cx="531019"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800" b="0" i="0" u="none" strike="noStrike" cap="none">
                <a:solidFill>
                  <a:srgbClr val="343840"/>
                </a:solidFill>
                <a:latin typeface="Inter"/>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fld id="{75F66056-E713-8A4C-9D7C-0554D928CFB0}"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pic>
        <p:nvPicPr>
          <p:cNvPr id="7" name="Picture 6" descr="A close up of a logo&#10;&#10;Description automatically generated">
            <a:extLst>
              <a:ext uri="{FF2B5EF4-FFF2-40B4-BE49-F238E27FC236}">
                <a16:creationId xmlns:a16="http://schemas.microsoft.com/office/drawing/2014/main" id="{50273682-3260-AAE4-A94D-EBAED447BB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202467068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5" name="Rounded Rectangle 4">
            <a:extLst>
              <a:ext uri="{FF2B5EF4-FFF2-40B4-BE49-F238E27FC236}">
                <a16:creationId xmlns:a16="http://schemas.microsoft.com/office/drawing/2014/main" id="{2CFCD41C-EC8D-5CFE-A6AC-511AEF0BEED1}"/>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a:p>
        </p:txBody>
      </p:sp>
      <p:grpSp>
        <p:nvGrpSpPr>
          <p:cNvPr id="26" name="Group 25">
            <a:extLst>
              <a:ext uri="{FF2B5EF4-FFF2-40B4-BE49-F238E27FC236}">
                <a16:creationId xmlns:a16="http://schemas.microsoft.com/office/drawing/2014/main" id="{DA94F2E3-6259-70BF-F806-B0076E638957}"/>
              </a:ext>
            </a:extLst>
          </p:cNvPr>
          <p:cNvGrpSpPr/>
          <p:nvPr userDrawn="1"/>
        </p:nvGrpSpPr>
        <p:grpSpPr>
          <a:xfrm>
            <a:off x="4857418" y="2779829"/>
            <a:ext cx="6423357" cy="1393758"/>
            <a:chOff x="4857418" y="981075"/>
            <a:chExt cx="6442689" cy="1146175"/>
          </a:xfrm>
          <a:solidFill>
            <a:schemeClr val="bg1"/>
          </a:solidFill>
        </p:grpSpPr>
        <p:sp>
          <p:nvSpPr>
            <p:cNvPr id="27" name="Rounded Rectangle 26">
              <a:extLst>
                <a:ext uri="{FF2B5EF4-FFF2-40B4-BE49-F238E27FC236}">
                  <a16:creationId xmlns:a16="http://schemas.microsoft.com/office/drawing/2014/main" id="{F6478C64-C98F-66DE-CF4C-876B1E7E016C}"/>
                </a:ext>
              </a:extLst>
            </p:cNvPr>
            <p:cNvSpPr/>
            <p:nvPr userDrawn="1"/>
          </p:nvSpPr>
          <p:spPr>
            <a:xfrm>
              <a:off x="4857418"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8" name="Rounded Rectangle 27">
              <a:extLst>
                <a:ext uri="{FF2B5EF4-FFF2-40B4-BE49-F238E27FC236}">
                  <a16:creationId xmlns:a16="http://schemas.microsoft.com/office/drawing/2014/main" id="{DDCBDCAC-DEAA-BB95-02D3-CA854B5DF155}"/>
                </a:ext>
              </a:extLst>
            </p:cNvPr>
            <p:cNvSpPr/>
            <p:nvPr userDrawn="1"/>
          </p:nvSpPr>
          <p:spPr>
            <a:xfrm>
              <a:off x="6518523"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Rounded Rectangle 28">
              <a:extLst>
                <a:ext uri="{FF2B5EF4-FFF2-40B4-BE49-F238E27FC236}">
                  <a16:creationId xmlns:a16="http://schemas.microsoft.com/office/drawing/2014/main" id="{FB0949DC-BBFD-7190-A7F5-617638BDC52A}"/>
                </a:ext>
              </a:extLst>
            </p:cNvPr>
            <p:cNvSpPr/>
            <p:nvPr userDrawn="1"/>
          </p:nvSpPr>
          <p:spPr>
            <a:xfrm>
              <a:off x="9845625"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ounded Rectangle 29">
              <a:extLst>
                <a:ext uri="{FF2B5EF4-FFF2-40B4-BE49-F238E27FC236}">
                  <a16:creationId xmlns:a16="http://schemas.microsoft.com/office/drawing/2014/main" id="{4ED02E50-4618-E283-C15A-D72184637AE3}"/>
                </a:ext>
              </a:extLst>
            </p:cNvPr>
            <p:cNvSpPr/>
            <p:nvPr userDrawn="1"/>
          </p:nvSpPr>
          <p:spPr>
            <a:xfrm>
              <a:off x="8184520" y="981075"/>
              <a:ext cx="1454482" cy="1146175"/>
            </a:xfrm>
            <a:prstGeom prst="roundRect">
              <a:avLst>
                <a:gd name="adj" fmla="val 7803"/>
              </a:avLst>
            </a:prstGeom>
            <a:grp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D8211ECB-C296-C0EA-4A16-B446DB985059}"/>
              </a:ext>
            </a:extLst>
          </p:cNvPr>
          <p:cNvSpPr txBox="1"/>
          <p:nvPr userDrawn="1"/>
        </p:nvSpPr>
        <p:spPr>
          <a:xfrm>
            <a:off x="812884" y="2894681"/>
            <a:ext cx="3092522" cy="1066959"/>
          </a:xfrm>
          <a:prstGeom prst="rect">
            <a:avLst/>
          </a:prstGeom>
          <a:noFill/>
        </p:spPr>
        <p:txBody>
          <a:bodyPr wrap="square" rtlCol="0">
            <a:spAutoFit/>
          </a:bodyPr>
          <a:lstStyle/>
          <a:p>
            <a:pPr>
              <a:lnSpc>
                <a:spcPts val="3800"/>
              </a:lnSpc>
            </a:pPr>
            <a:r>
              <a:rPr lang="en-US" sz="3600" b="1" i="0" dirty="0">
                <a:solidFill>
                  <a:srgbClr val="343840"/>
                </a:solidFill>
                <a:latin typeface="Arial" panose="020B0604020202020204" pitchFamily="34" charset="0"/>
                <a:cs typeface="Arial" panose="020B0604020202020204" pitchFamily="34" charset="0"/>
              </a:rPr>
              <a:t>Trusted by the experts</a:t>
            </a:r>
          </a:p>
        </p:txBody>
      </p:sp>
      <p:sp>
        <p:nvSpPr>
          <p:cNvPr id="7" name="Slide Number Placeholder 5">
            <a:extLst>
              <a:ext uri="{FF2B5EF4-FFF2-40B4-BE49-F238E27FC236}">
                <a16:creationId xmlns:a16="http://schemas.microsoft.com/office/drawing/2014/main" id="{FCBB6878-0D13-D0BA-30FE-8EB4A40D4DE8}"/>
              </a:ext>
            </a:extLst>
          </p:cNvPr>
          <p:cNvSpPr txBox="1">
            <a:spLocks/>
          </p:cNvSpPr>
          <p:nvPr userDrawn="1"/>
        </p:nvSpPr>
        <p:spPr>
          <a:xfrm>
            <a:off x="11122818" y="6098305"/>
            <a:ext cx="531019"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800" b="0" i="0" u="none" strike="noStrike" cap="none">
                <a:solidFill>
                  <a:srgbClr val="343840"/>
                </a:solidFill>
                <a:latin typeface="Inter"/>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fld id="{75F66056-E713-8A4C-9D7C-0554D928CFB0}"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pic>
        <p:nvPicPr>
          <p:cNvPr id="3" name="Picture 2" descr="A close up of a logo&#10;&#10;Description automatically generated">
            <a:extLst>
              <a:ext uri="{FF2B5EF4-FFF2-40B4-BE49-F238E27FC236}">
                <a16:creationId xmlns:a16="http://schemas.microsoft.com/office/drawing/2014/main" id="{032B4D3E-576B-666E-4C44-274DD63D45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77499663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5" name="Rounded Rectangle 4">
            <a:extLst>
              <a:ext uri="{FF2B5EF4-FFF2-40B4-BE49-F238E27FC236}">
                <a16:creationId xmlns:a16="http://schemas.microsoft.com/office/drawing/2014/main" id="{2CFCD41C-EC8D-5CFE-A6AC-511AEF0BEED1}"/>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p>
        </p:txBody>
      </p:sp>
      <p:pic>
        <p:nvPicPr>
          <p:cNvPr id="10" name="Picture 9" descr="A person smiling while holding a tablet&#10;&#10;Description automatically generated">
            <a:extLst>
              <a:ext uri="{FF2B5EF4-FFF2-40B4-BE49-F238E27FC236}">
                <a16:creationId xmlns:a16="http://schemas.microsoft.com/office/drawing/2014/main" id="{0F8C7C7C-AA38-A819-131E-6B1BCD3FB3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7049" y="794157"/>
            <a:ext cx="4903381" cy="4903381"/>
          </a:xfrm>
          <a:prstGeom prst="rect">
            <a:avLst/>
          </a:prstGeom>
        </p:spPr>
      </p:pic>
      <p:pic>
        <p:nvPicPr>
          <p:cNvPr id="12" name="Picture 11" descr="A black and grey sign&#10;&#10;Description automatically generated">
            <a:extLst>
              <a:ext uri="{FF2B5EF4-FFF2-40B4-BE49-F238E27FC236}">
                <a16:creationId xmlns:a16="http://schemas.microsoft.com/office/drawing/2014/main" id="{5099BA56-5072-A404-A8DD-5CE43501537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85098" y="1796274"/>
            <a:ext cx="3140150" cy="443166"/>
          </a:xfrm>
          <a:prstGeom prst="rect">
            <a:avLst/>
          </a:prstGeom>
        </p:spPr>
      </p:pic>
      <p:sp>
        <p:nvSpPr>
          <p:cNvPr id="13" name="Text Placeholder 7">
            <a:extLst>
              <a:ext uri="{FF2B5EF4-FFF2-40B4-BE49-F238E27FC236}">
                <a16:creationId xmlns:a16="http://schemas.microsoft.com/office/drawing/2014/main" id="{6E8D4101-5B9D-C2BC-5AD2-C884997DC296}"/>
              </a:ext>
            </a:extLst>
          </p:cNvPr>
          <p:cNvSpPr>
            <a:spLocks noGrp="1"/>
          </p:cNvSpPr>
          <p:nvPr>
            <p:ph type="body" sz="quarter" idx="10" hasCustomPrompt="1"/>
          </p:nvPr>
        </p:nvSpPr>
        <p:spPr>
          <a:xfrm>
            <a:off x="6513494" y="2541601"/>
            <a:ext cx="4345892" cy="1512948"/>
          </a:xfrm>
          <a:prstGeom prst="rect">
            <a:avLst/>
          </a:prstGeom>
        </p:spPr>
        <p:txBody>
          <a:bodyPr/>
          <a:lstStyle>
            <a:lvl1pPr>
              <a:lnSpc>
                <a:spcPts val="3600"/>
              </a:lnSpc>
              <a:defRPr sz="3000" b="1" i="0">
                <a:solidFill>
                  <a:srgbClr val="343840"/>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14" name="Text Placeholder 12">
            <a:extLst>
              <a:ext uri="{FF2B5EF4-FFF2-40B4-BE49-F238E27FC236}">
                <a16:creationId xmlns:a16="http://schemas.microsoft.com/office/drawing/2014/main" id="{AFF47961-7099-C514-16B3-F93D0A26D6AF}"/>
              </a:ext>
            </a:extLst>
          </p:cNvPr>
          <p:cNvSpPr>
            <a:spLocks noGrp="1"/>
          </p:cNvSpPr>
          <p:nvPr>
            <p:ph type="body" sz="quarter" idx="11" hasCustomPrompt="1"/>
          </p:nvPr>
        </p:nvSpPr>
        <p:spPr>
          <a:xfrm>
            <a:off x="6513552" y="4164399"/>
            <a:ext cx="4345834" cy="861258"/>
          </a:xfrm>
          <a:prstGeom prst="rect">
            <a:avLst/>
          </a:prstGeom>
        </p:spPr>
        <p:txBody>
          <a:bodyPr/>
          <a:lstStyle>
            <a:lvl1pPr>
              <a:lnSpc>
                <a:spcPts val="2000"/>
              </a:lnSpc>
              <a:defRPr sz="12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4" name="Slide Number Placeholder 5">
            <a:extLst>
              <a:ext uri="{FF2B5EF4-FFF2-40B4-BE49-F238E27FC236}">
                <a16:creationId xmlns:a16="http://schemas.microsoft.com/office/drawing/2014/main" id="{5723EFFB-7349-F734-E9FC-3DCCF9239E82}"/>
              </a:ext>
            </a:extLst>
          </p:cNvPr>
          <p:cNvSpPr txBox="1">
            <a:spLocks/>
          </p:cNvSpPr>
          <p:nvPr userDrawn="1"/>
        </p:nvSpPr>
        <p:spPr>
          <a:xfrm>
            <a:off x="11122818" y="6098305"/>
            <a:ext cx="531019"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800" b="0" i="0" u="none" strike="noStrike" cap="none">
                <a:solidFill>
                  <a:srgbClr val="343840"/>
                </a:solidFill>
                <a:latin typeface="Inter"/>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fld id="{75F66056-E713-8A4C-9D7C-0554D928CFB0}"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pic>
        <p:nvPicPr>
          <p:cNvPr id="3" name="Picture 2" descr="A close up of a logo&#10;&#10;Description automatically generated">
            <a:extLst>
              <a:ext uri="{FF2B5EF4-FFF2-40B4-BE49-F238E27FC236}">
                <a16:creationId xmlns:a16="http://schemas.microsoft.com/office/drawing/2014/main" id="{7926F36D-8644-49ED-C350-4267337139E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302934331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5" name="Rounded Rectangle 4">
            <a:extLst>
              <a:ext uri="{FF2B5EF4-FFF2-40B4-BE49-F238E27FC236}">
                <a16:creationId xmlns:a16="http://schemas.microsoft.com/office/drawing/2014/main" id="{2CFCD41C-EC8D-5CFE-A6AC-511AEF0BEED1}"/>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p>
        </p:txBody>
      </p:sp>
      <p:grpSp>
        <p:nvGrpSpPr>
          <p:cNvPr id="10" name="Group 9">
            <a:extLst>
              <a:ext uri="{FF2B5EF4-FFF2-40B4-BE49-F238E27FC236}">
                <a16:creationId xmlns:a16="http://schemas.microsoft.com/office/drawing/2014/main" id="{06940FCE-F6BF-7373-0CD4-58FD4E2DA9EB}"/>
              </a:ext>
            </a:extLst>
          </p:cNvPr>
          <p:cNvGrpSpPr/>
          <p:nvPr userDrawn="1"/>
        </p:nvGrpSpPr>
        <p:grpSpPr>
          <a:xfrm>
            <a:off x="911225" y="1200150"/>
            <a:ext cx="2724150" cy="384456"/>
            <a:chOff x="3686175" y="1200150"/>
            <a:chExt cx="2724150" cy="384456"/>
          </a:xfrm>
        </p:grpSpPr>
        <p:sp>
          <p:nvSpPr>
            <p:cNvPr id="6" name="Rounded Rectangle 5">
              <a:extLst>
                <a:ext uri="{FF2B5EF4-FFF2-40B4-BE49-F238E27FC236}">
                  <a16:creationId xmlns:a16="http://schemas.microsoft.com/office/drawing/2014/main" id="{CA861FFB-5C9F-E3AC-3E7F-9C8C877C4F57}"/>
                </a:ext>
              </a:extLst>
            </p:cNvPr>
            <p:cNvSpPr/>
            <p:nvPr userDrawn="1"/>
          </p:nvSpPr>
          <p:spPr>
            <a:xfrm>
              <a:off x="3695700" y="1206500"/>
              <a:ext cx="2711450" cy="371475"/>
            </a:xfrm>
            <a:prstGeom prst="roundRect">
              <a:avLst>
                <a:gd name="adj" fmla="val 1581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grey sign&#10;&#10;Description automatically generated">
              <a:extLst>
                <a:ext uri="{FF2B5EF4-FFF2-40B4-BE49-F238E27FC236}">
                  <a16:creationId xmlns:a16="http://schemas.microsoft.com/office/drawing/2014/main" id="{3CA597F6-343E-ED0F-AE2C-85FD240E1F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86175" y="1200150"/>
              <a:ext cx="2724150" cy="384456"/>
            </a:xfrm>
            <a:prstGeom prst="rect">
              <a:avLst/>
            </a:prstGeom>
          </p:spPr>
        </p:pic>
      </p:grpSp>
      <p:sp>
        <p:nvSpPr>
          <p:cNvPr id="11" name="Text Placeholder 7">
            <a:extLst>
              <a:ext uri="{FF2B5EF4-FFF2-40B4-BE49-F238E27FC236}">
                <a16:creationId xmlns:a16="http://schemas.microsoft.com/office/drawing/2014/main" id="{10E2EE61-18D5-8513-E632-FB5B2B6B1624}"/>
              </a:ext>
            </a:extLst>
          </p:cNvPr>
          <p:cNvSpPr>
            <a:spLocks noGrp="1"/>
          </p:cNvSpPr>
          <p:nvPr>
            <p:ph type="body" sz="quarter" idx="12" hasCustomPrompt="1"/>
          </p:nvPr>
        </p:nvSpPr>
        <p:spPr>
          <a:xfrm>
            <a:off x="817690" y="1997149"/>
            <a:ext cx="4773412" cy="1053178"/>
          </a:xfrm>
          <a:prstGeom prst="rect">
            <a:avLst/>
          </a:prstGeom>
        </p:spPr>
        <p:txBody>
          <a:bodyPr/>
          <a:lstStyle>
            <a:lvl1pPr>
              <a:lnSpc>
                <a:spcPts val="3600"/>
              </a:lnSpc>
              <a:defRPr sz="3000" b="1" i="0">
                <a:solidFill>
                  <a:srgbClr val="9DBD1D"/>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12" name="Text Placeholder 12">
            <a:extLst>
              <a:ext uri="{FF2B5EF4-FFF2-40B4-BE49-F238E27FC236}">
                <a16:creationId xmlns:a16="http://schemas.microsoft.com/office/drawing/2014/main" id="{291A8527-7940-2D00-8D7C-A5A50A19E6CE}"/>
              </a:ext>
            </a:extLst>
          </p:cNvPr>
          <p:cNvSpPr>
            <a:spLocks noGrp="1"/>
          </p:cNvSpPr>
          <p:nvPr>
            <p:ph type="body" sz="quarter" idx="13" hasCustomPrompt="1"/>
          </p:nvPr>
        </p:nvSpPr>
        <p:spPr>
          <a:xfrm>
            <a:off x="817747" y="3103414"/>
            <a:ext cx="4787315" cy="1119577"/>
          </a:xfrm>
          <a:prstGeom prst="rect">
            <a:avLst/>
          </a:prstGeom>
        </p:spPr>
        <p:txBody>
          <a:bodyPr/>
          <a:lstStyle>
            <a:lvl1pPr>
              <a:lnSpc>
                <a:spcPts val="2000"/>
              </a:lnSpc>
              <a:defRPr sz="14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13" name="Rounded Rectangle 12">
            <a:extLst>
              <a:ext uri="{FF2B5EF4-FFF2-40B4-BE49-F238E27FC236}">
                <a16:creationId xmlns:a16="http://schemas.microsoft.com/office/drawing/2014/main" id="{86E273F9-D759-5703-C76F-4117C45F2C29}"/>
              </a:ext>
            </a:extLst>
          </p:cNvPr>
          <p:cNvSpPr/>
          <p:nvPr userDrawn="1"/>
        </p:nvSpPr>
        <p:spPr>
          <a:xfrm>
            <a:off x="911225" y="4692881"/>
            <a:ext cx="1004657" cy="1004657"/>
          </a:xfrm>
          <a:prstGeom prst="roundRect">
            <a:avLst>
              <a:gd name="adj" fmla="val 7186"/>
            </a:avLst>
          </a:prstGeom>
          <a:solidFill>
            <a:srgbClr val="9DBD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21E9CD8D-59EE-5D99-F4B1-46BBB918C622}"/>
              </a:ext>
            </a:extLst>
          </p:cNvPr>
          <p:cNvSpPr>
            <a:spLocks noGrp="1"/>
          </p:cNvSpPr>
          <p:nvPr>
            <p:ph type="pic" sz="quarter" idx="14"/>
          </p:nvPr>
        </p:nvSpPr>
        <p:spPr>
          <a:xfrm>
            <a:off x="2092325" y="4694239"/>
            <a:ext cx="1003300" cy="1003300"/>
          </a:xfrm>
          <a:prstGeom prst="roundRect">
            <a:avLst>
              <a:gd name="adj" fmla="val 7173"/>
            </a:avLst>
          </a:prstGeom>
          <a:ln>
            <a:noFill/>
          </a:ln>
        </p:spPr>
        <p:txBody>
          <a:bodyPr/>
          <a:lstStyle/>
          <a:p>
            <a:endParaRPr lang="en-US"/>
          </a:p>
        </p:txBody>
      </p:sp>
      <p:sp>
        <p:nvSpPr>
          <p:cNvPr id="16" name="Picture Placeholder 14">
            <a:extLst>
              <a:ext uri="{FF2B5EF4-FFF2-40B4-BE49-F238E27FC236}">
                <a16:creationId xmlns:a16="http://schemas.microsoft.com/office/drawing/2014/main" id="{B6BEE6D5-40B1-EE6E-3C76-55E9C624711D}"/>
              </a:ext>
            </a:extLst>
          </p:cNvPr>
          <p:cNvSpPr>
            <a:spLocks noGrp="1"/>
          </p:cNvSpPr>
          <p:nvPr>
            <p:ph type="pic" sz="quarter" idx="15"/>
          </p:nvPr>
        </p:nvSpPr>
        <p:spPr>
          <a:xfrm>
            <a:off x="3287688" y="4694239"/>
            <a:ext cx="1003300" cy="1003300"/>
          </a:xfrm>
          <a:prstGeom prst="roundRect">
            <a:avLst>
              <a:gd name="adj" fmla="val 7173"/>
            </a:avLst>
          </a:prstGeom>
          <a:ln>
            <a:noFill/>
          </a:ln>
        </p:spPr>
        <p:txBody>
          <a:bodyPr/>
          <a:lstStyle/>
          <a:p>
            <a:endParaRPr lang="en-US"/>
          </a:p>
        </p:txBody>
      </p:sp>
      <p:sp>
        <p:nvSpPr>
          <p:cNvPr id="17" name="Picture Placeholder 14">
            <a:extLst>
              <a:ext uri="{FF2B5EF4-FFF2-40B4-BE49-F238E27FC236}">
                <a16:creationId xmlns:a16="http://schemas.microsoft.com/office/drawing/2014/main" id="{BF196D10-35DC-5545-6AF7-E411F811AA66}"/>
              </a:ext>
            </a:extLst>
          </p:cNvPr>
          <p:cNvSpPr>
            <a:spLocks noGrp="1"/>
          </p:cNvSpPr>
          <p:nvPr>
            <p:ph type="pic" sz="quarter" idx="16"/>
          </p:nvPr>
        </p:nvSpPr>
        <p:spPr>
          <a:xfrm>
            <a:off x="4480074" y="4691064"/>
            <a:ext cx="1003300" cy="1003300"/>
          </a:xfrm>
          <a:prstGeom prst="roundRect">
            <a:avLst>
              <a:gd name="adj" fmla="val 7173"/>
            </a:avLst>
          </a:prstGeom>
          <a:ln>
            <a:noFill/>
          </a:ln>
        </p:spPr>
        <p:txBody>
          <a:bodyPr/>
          <a:lstStyle/>
          <a:p>
            <a:endParaRPr lang="en-US"/>
          </a:p>
        </p:txBody>
      </p:sp>
      <p:sp>
        <p:nvSpPr>
          <p:cNvPr id="21" name="Rounded Rectangle 20">
            <a:extLst>
              <a:ext uri="{FF2B5EF4-FFF2-40B4-BE49-F238E27FC236}">
                <a16:creationId xmlns:a16="http://schemas.microsoft.com/office/drawing/2014/main" id="{D5354F51-051A-FC83-EDBF-A2A0B960CFD2}"/>
              </a:ext>
            </a:extLst>
          </p:cNvPr>
          <p:cNvSpPr/>
          <p:nvPr userDrawn="1"/>
        </p:nvSpPr>
        <p:spPr>
          <a:xfrm>
            <a:off x="6512170" y="737577"/>
            <a:ext cx="4642338" cy="5493238"/>
          </a:xfrm>
          <a:prstGeom prst="roundRect">
            <a:avLst>
              <a:gd name="adj" fmla="val 2176"/>
            </a:avLst>
          </a:prstGeom>
          <a:solidFill>
            <a:schemeClr val="bg1"/>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7">
            <a:extLst>
              <a:ext uri="{FF2B5EF4-FFF2-40B4-BE49-F238E27FC236}">
                <a16:creationId xmlns:a16="http://schemas.microsoft.com/office/drawing/2014/main" id="{6FF2E62D-B3DB-5A6D-2739-D132BE485769}"/>
              </a:ext>
            </a:extLst>
          </p:cNvPr>
          <p:cNvSpPr>
            <a:spLocks noGrp="1"/>
          </p:cNvSpPr>
          <p:nvPr>
            <p:ph type="body" sz="quarter" idx="17" hasCustomPrompt="1"/>
          </p:nvPr>
        </p:nvSpPr>
        <p:spPr>
          <a:xfrm>
            <a:off x="6928920" y="1257206"/>
            <a:ext cx="3727357" cy="259558"/>
          </a:xfrm>
          <a:prstGeom prst="rect">
            <a:avLst/>
          </a:prstGeom>
        </p:spPr>
        <p:txBody>
          <a:bodyPr/>
          <a:lstStyle>
            <a:lvl1pPr>
              <a:lnSpc>
                <a:spcPct val="100000"/>
              </a:lnSpc>
              <a:defRPr sz="1200" b="1" i="0">
                <a:solidFill>
                  <a:srgbClr val="9DBD1D"/>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25" name="Text Placeholder 12">
            <a:extLst>
              <a:ext uri="{FF2B5EF4-FFF2-40B4-BE49-F238E27FC236}">
                <a16:creationId xmlns:a16="http://schemas.microsoft.com/office/drawing/2014/main" id="{3D149FFD-6FC3-A4A0-35D4-716302CC3750}"/>
              </a:ext>
            </a:extLst>
          </p:cNvPr>
          <p:cNvSpPr>
            <a:spLocks noGrp="1"/>
          </p:cNvSpPr>
          <p:nvPr>
            <p:ph type="body" sz="quarter" idx="18" hasCustomPrompt="1"/>
          </p:nvPr>
        </p:nvSpPr>
        <p:spPr>
          <a:xfrm>
            <a:off x="6924951" y="1487881"/>
            <a:ext cx="3725463" cy="2112861"/>
          </a:xfrm>
          <a:prstGeom prst="rect">
            <a:avLst/>
          </a:prstGeom>
        </p:spPr>
        <p:txBody>
          <a:bodyPr/>
          <a:lstStyle>
            <a:lvl1pPr>
              <a:lnSpc>
                <a:spcPts val="1400"/>
              </a:lnSpc>
              <a:defRPr sz="9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4" name="Slide Number Placeholder 5">
            <a:extLst>
              <a:ext uri="{FF2B5EF4-FFF2-40B4-BE49-F238E27FC236}">
                <a16:creationId xmlns:a16="http://schemas.microsoft.com/office/drawing/2014/main" id="{A30F0366-FA07-E861-3C0F-799698232128}"/>
              </a:ext>
            </a:extLst>
          </p:cNvPr>
          <p:cNvSpPr txBox="1">
            <a:spLocks/>
          </p:cNvSpPr>
          <p:nvPr userDrawn="1"/>
        </p:nvSpPr>
        <p:spPr>
          <a:xfrm>
            <a:off x="11122818" y="6098305"/>
            <a:ext cx="531019"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800" b="0" i="0" u="none" strike="noStrike" cap="none">
                <a:solidFill>
                  <a:srgbClr val="343840"/>
                </a:solidFill>
                <a:latin typeface="Inter"/>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fld id="{75F66056-E713-8A4C-9D7C-0554D928CFB0}"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pic>
        <p:nvPicPr>
          <p:cNvPr id="3" name="Picture 2" descr="A close up of a logo&#10;&#10;Description automatically generated">
            <a:extLst>
              <a:ext uri="{FF2B5EF4-FFF2-40B4-BE49-F238E27FC236}">
                <a16:creationId xmlns:a16="http://schemas.microsoft.com/office/drawing/2014/main" id="{EDF871B6-F660-4923-C2C6-70C5F78F4A0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310540689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5" name="Rounded Rectangle 4">
            <a:extLst>
              <a:ext uri="{FF2B5EF4-FFF2-40B4-BE49-F238E27FC236}">
                <a16:creationId xmlns:a16="http://schemas.microsoft.com/office/drawing/2014/main" id="{2CFCD41C-EC8D-5CFE-A6AC-511AEF0BEED1}"/>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11" name="Text Placeholder 7">
            <a:extLst>
              <a:ext uri="{FF2B5EF4-FFF2-40B4-BE49-F238E27FC236}">
                <a16:creationId xmlns:a16="http://schemas.microsoft.com/office/drawing/2014/main" id="{10E2EE61-18D5-8513-E632-FB5B2B6B1624}"/>
              </a:ext>
            </a:extLst>
          </p:cNvPr>
          <p:cNvSpPr>
            <a:spLocks noGrp="1"/>
          </p:cNvSpPr>
          <p:nvPr>
            <p:ph type="body" sz="quarter" idx="12" hasCustomPrompt="1"/>
          </p:nvPr>
        </p:nvSpPr>
        <p:spPr>
          <a:xfrm>
            <a:off x="817690" y="2329659"/>
            <a:ext cx="4024474" cy="1431850"/>
          </a:xfrm>
          <a:prstGeom prst="rect">
            <a:avLst/>
          </a:prstGeom>
        </p:spPr>
        <p:txBody>
          <a:bodyPr/>
          <a:lstStyle>
            <a:lvl1pPr>
              <a:lnSpc>
                <a:spcPts val="3600"/>
              </a:lnSpc>
              <a:defRPr sz="3000" b="1" i="0">
                <a:solidFill>
                  <a:srgbClr val="9DBD1D"/>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12" name="Text Placeholder 12">
            <a:extLst>
              <a:ext uri="{FF2B5EF4-FFF2-40B4-BE49-F238E27FC236}">
                <a16:creationId xmlns:a16="http://schemas.microsoft.com/office/drawing/2014/main" id="{291A8527-7940-2D00-8D7C-A5A50A19E6CE}"/>
              </a:ext>
            </a:extLst>
          </p:cNvPr>
          <p:cNvSpPr>
            <a:spLocks noGrp="1"/>
          </p:cNvSpPr>
          <p:nvPr>
            <p:ph type="body" sz="quarter" idx="13" hasCustomPrompt="1"/>
          </p:nvPr>
        </p:nvSpPr>
        <p:spPr>
          <a:xfrm>
            <a:off x="817748" y="3830777"/>
            <a:ext cx="4036196" cy="1119577"/>
          </a:xfrm>
          <a:prstGeom prst="rect">
            <a:avLst/>
          </a:prstGeom>
        </p:spPr>
        <p:txBody>
          <a:bodyPr/>
          <a:lstStyle>
            <a:lvl1pPr>
              <a:lnSpc>
                <a:spcPts val="2000"/>
              </a:lnSpc>
              <a:defRPr sz="14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21" name="Rounded Rectangle 20">
            <a:extLst>
              <a:ext uri="{FF2B5EF4-FFF2-40B4-BE49-F238E27FC236}">
                <a16:creationId xmlns:a16="http://schemas.microsoft.com/office/drawing/2014/main" id="{D5354F51-051A-FC83-EDBF-A2A0B960CFD2}"/>
              </a:ext>
            </a:extLst>
          </p:cNvPr>
          <p:cNvSpPr/>
          <p:nvPr userDrawn="1"/>
        </p:nvSpPr>
        <p:spPr>
          <a:xfrm>
            <a:off x="5829300" y="737577"/>
            <a:ext cx="5325208" cy="5493238"/>
          </a:xfrm>
          <a:prstGeom prst="roundRect">
            <a:avLst>
              <a:gd name="adj" fmla="val 2176"/>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7">
            <a:extLst>
              <a:ext uri="{FF2B5EF4-FFF2-40B4-BE49-F238E27FC236}">
                <a16:creationId xmlns:a16="http://schemas.microsoft.com/office/drawing/2014/main" id="{6FF2E62D-B3DB-5A6D-2739-D132BE485769}"/>
              </a:ext>
            </a:extLst>
          </p:cNvPr>
          <p:cNvSpPr>
            <a:spLocks noGrp="1"/>
          </p:cNvSpPr>
          <p:nvPr>
            <p:ph type="body" sz="quarter" idx="17" hasCustomPrompt="1"/>
          </p:nvPr>
        </p:nvSpPr>
        <p:spPr>
          <a:xfrm>
            <a:off x="6347029" y="1267597"/>
            <a:ext cx="4299416" cy="259558"/>
          </a:xfrm>
          <a:prstGeom prst="rect">
            <a:avLst/>
          </a:prstGeom>
        </p:spPr>
        <p:txBody>
          <a:bodyPr/>
          <a:lstStyle>
            <a:lvl1pPr>
              <a:lnSpc>
                <a:spcPct val="100000"/>
              </a:lnSpc>
              <a:defRPr sz="1200" b="1" i="0">
                <a:solidFill>
                  <a:srgbClr val="9DBD1D"/>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25" name="Text Placeholder 12">
            <a:extLst>
              <a:ext uri="{FF2B5EF4-FFF2-40B4-BE49-F238E27FC236}">
                <a16:creationId xmlns:a16="http://schemas.microsoft.com/office/drawing/2014/main" id="{3D149FFD-6FC3-A4A0-35D4-716302CC3750}"/>
              </a:ext>
            </a:extLst>
          </p:cNvPr>
          <p:cNvSpPr>
            <a:spLocks noGrp="1"/>
          </p:cNvSpPr>
          <p:nvPr>
            <p:ph type="body" sz="quarter" idx="18" hasCustomPrompt="1"/>
          </p:nvPr>
        </p:nvSpPr>
        <p:spPr>
          <a:xfrm>
            <a:off x="6343060" y="1612572"/>
            <a:ext cx="4297231" cy="839683"/>
          </a:xfrm>
          <a:prstGeom prst="rect">
            <a:avLst/>
          </a:prstGeom>
        </p:spPr>
        <p:txBody>
          <a:bodyPr/>
          <a:lstStyle>
            <a:lvl1pPr>
              <a:lnSpc>
                <a:spcPts val="1600"/>
              </a:lnSpc>
              <a:defRPr sz="11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7" name="Slide Number Placeholder 5">
            <a:extLst>
              <a:ext uri="{FF2B5EF4-FFF2-40B4-BE49-F238E27FC236}">
                <a16:creationId xmlns:a16="http://schemas.microsoft.com/office/drawing/2014/main" id="{CD75956B-8FCF-3ECF-E8FB-14FE7D05C45E}"/>
              </a:ext>
            </a:extLst>
          </p:cNvPr>
          <p:cNvSpPr txBox="1">
            <a:spLocks/>
          </p:cNvSpPr>
          <p:nvPr userDrawn="1"/>
        </p:nvSpPr>
        <p:spPr>
          <a:xfrm>
            <a:off x="11122818" y="6098305"/>
            <a:ext cx="531019"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800" b="0" i="0" u="none" strike="noStrike" cap="none">
                <a:solidFill>
                  <a:srgbClr val="343840"/>
                </a:solidFill>
                <a:latin typeface="Inter"/>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fld id="{75F66056-E713-8A4C-9D7C-0554D928CFB0}"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13BA3A0E-F2D2-6ACC-EF00-C96D341354AD}"/>
              </a:ext>
            </a:extLst>
          </p:cNvPr>
          <p:cNvGrpSpPr/>
          <p:nvPr userDrawn="1"/>
        </p:nvGrpSpPr>
        <p:grpSpPr>
          <a:xfrm>
            <a:off x="911225" y="1688522"/>
            <a:ext cx="2724150" cy="384456"/>
            <a:chOff x="3686175" y="1200150"/>
            <a:chExt cx="2724150" cy="384456"/>
          </a:xfrm>
        </p:grpSpPr>
        <p:sp>
          <p:nvSpPr>
            <p:cNvPr id="14" name="Rounded Rectangle 13">
              <a:extLst>
                <a:ext uri="{FF2B5EF4-FFF2-40B4-BE49-F238E27FC236}">
                  <a16:creationId xmlns:a16="http://schemas.microsoft.com/office/drawing/2014/main" id="{0F358881-DF46-C46C-8745-DBEAFBE5C8F4}"/>
                </a:ext>
              </a:extLst>
            </p:cNvPr>
            <p:cNvSpPr/>
            <p:nvPr userDrawn="1"/>
          </p:nvSpPr>
          <p:spPr>
            <a:xfrm>
              <a:off x="3695700" y="1206500"/>
              <a:ext cx="2711450" cy="371475"/>
            </a:xfrm>
            <a:prstGeom prst="roundRect">
              <a:avLst>
                <a:gd name="adj" fmla="val 1581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black and grey sign&#10;&#10;Description automatically generated">
              <a:extLst>
                <a:ext uri="{FF2B5EF4-FFF2-40B4-BE49-F238E27FC236}">
                  <a16:creationId xmlns:a16="http://schemas.microsoft.com/office/drawing/2014/main" id="{F1DD6FCA-B866-7142-11F1-94FC98CD20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86175" y="1200150"/>
              <a:ext cx="2724150" cy="384456"/>
            </a:xfrm>
            <a:prstGeom prst="rect">
              <a:avLst/>
            </a:prstGeom>
          </p:spPr>
        </p:pic>
      </p:grpSp>
      <p:sp>
        <p:nvSpPr>
          <p:cNvPr id="20" name="Text Placeholder 12">
            <a:extLst>
              <a:ext uri="{FF2B5EF4-FFF2-40B4-BE49-F238E27FC236}">
                <a16:creationId xmlns:a16="http://schemas.microsoft.com/office/drawing/2014/main" id="{C26A6701-7D6B-46D9-4A18-13DF47F24DD3}"/>
              </a:ext>
            </a:extLst>
          </p:cNvPr>
          <p:cNvSpPr>
            <a:spLocks noGrp="1"/>
          </p:cNvSpPr>
          <p:nvPr>
            <p:ph type="body" sz="quarter" idx="20" hasCustomPrompt="1"/>
          </p:nvPr>
        </p:nvSpPr>
        <p:spPr>
          <a:xfrm>
            <a:off x="6592443" y="2693225"/>
            <a:ext cx="4068630" cy="3004313"/>
          </a:xfrm>
          <a:prstGeom prst="rect">
            <a:avLst/>
          </a:prstGeom>
        </p:spPr>
        <p:txBody>
          <a:bodyPr/>
          <a:lstStyle>
            <a:lvl1pPr>
              <a:lnSpc>
                <a:spcPts val="1400"/>
              </a:lnSpc>
              <a:spcAft>
                <a:spcPts val="1000"/>
              </a:spcAft>
              <a:defRPr sz="1200" b="1"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err="1"/>
              <a:t>Bulletpoints</a:t>
            </a:r>
            <a:endParaRPr lang="en-US" dirty="0"/>
          </a:p>
        </p:txBody>
      </p:sp>
      <p:pic>
        <p:nvPicPr>
          <p:cNvPr id="4" name="Picture 3" descr="A close up of a logo&#10;&#10;Description automatically generated">
            <a:extLst>
              <a:ext uri="{FF2B5EF4-FFF2-40B4-BE49-F238E27FC236}">
                <a16:creationId xmlns:a16="http://schemas.microsoft.com/office/drawing/2014/main" id="{77EEB740-CBF9-6A51-27F3-6574F77303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342924457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5" name="Rounded Rectangle 4">
            <a:extLst>
              <a:ext uri="{FF2B5EF4-FFF2-40B4-BE49-F238E27FC236}">
                <a16:creationId xmlns:a16="http://schemas.microsoft.com/office/drawing/2014/main" id="{2CFCD41C-EC8D-5CFE-A6AC-511AEF0BEED1}"/>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13" name="Text Placeholder 7">
            <a:extLst>
              <a:ext uri="{FF2B5EF4-FFF2-40B4-BE49-F238E27FC236}">
                <a16:creationId xmlns:a16="http://schemas.microsoft.com/office/drawing/2014/main" id="{6E8D4101-5B9D-C2BC-5AD2-C884997DC296}"/>
              </a:ext>
            </a:extLst>
          </p:cNvPr>
          <p:cNvSpPr>
            <a:spLocks noGrp="1"/>
          </p:cNvSpPr>
          <p:nvPr>
            <p:ph type="body" sz="quarter" idx="10" hasCustomPrompt="1"/>
          </p:nvPr>
        </p:nvSpPr>
        <p:spPr>
          <a:xfrm>
            <a:off x="6513494" y="2541601"/>
            <a:ext cx="4345892" cy="1512948"/>
          </a:xfrm>
          <a:prstGeom prst="rect">
            <a:avLst/>
          </a:prstGeom>
        </p:spPr>
        <p:txBody>
          <a:bodyPr/>
          <a:lstStyle>
            <a:lvl1pPr>
              <a:lnSpc>
                <a:spcPts val="3600"/>
              </a:lnSpc>
              <a:defRPr sz="3000" b="1" i="0">
                <a:solidFill>
                  <a:srgbClr val="343840"/>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14" name="Text Placeholder 12">
            <a:extLst>
              <a:ext uri="{FF2B5EF4-FFF2-40B4-BE49-F238E27FC236}">
                <a16:creationId xmlns:a16="http://schemas.microsoft.com/office/drawing/2014/main" id="{AFF47961-7099-C514-16B3-F93D0A26D6AF}"/>
              </a:ext>
            </a:extLst>
          </p:cNvPr>
          <p:cNvSpPr>
            <a:spLocks noGrp="1"/>
          </p:cNvSpPr>
          <p:nvPr>
            <p:ph type="body" sz="quarter" idx="11" hasCustomPrompt="1"/>
          </p:nvPr>
        </p:nvSpPr>
        <p:spPr>
          <a:xfrm>
            <a:off x="6513552" y="4164399"/>
            <a:ext cx="4345834" cy="861258"/>
          </a:xfrm>
          <a:prstGeom prst="rect">
            <a:avLst/>
          </a:prstGeom>
        </p:spPr>
        <p:txBody>
          <a:bodyPr/>
          <a:lstStyle>
            <a:lvl1pPr>
              <a:lnSpc>
                <a:spcPts val="2000"/>
              </a:lnSpc>
              <a:defRPr sz="12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pic>
        <p:nvPicPr>
          <p:cNvPr id="4" name="Picture 3" descr="A person holding a child on his back&#10;&#10;Description automatically generated">
            <a:extLst>
              <a:ext uri="{FF2B5EF4-FFF2-40B4-BE49-F238E27FC236}">
                <a16:creationId xmlns:a16="http://schemas.microsoft.com/office/drawing/2014/main" id="{0B54F514-3E4F-B47F-2662-26EC76E5F6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1685" y="826884"/>
            <a:ext cx="4742815" cy="4870654"/>
          </a:xfrm>
          <a:prstGeom prst="rect">
            <a:avLst/>
          </a:prstGeom>
        </p:spPr>
      </p:pic>
      <p:pic>
        <p:nvPicPr>
          <p:cNvPr id="8" name="Picture 7" descr="A black and grey sign&#10;&#10;Description automatically generated">
            <a:extLst>
              <a:ext uri="{FF2B5EF4-FFF2-40B4-BE49-F238E27FC236}">
                <a16:creationId xmlns:a16="http://schemas.microsoft.com/office/drawing/2014/main" id="{DB45C26F-E5C1-D86C-BA45-CF573525CF5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84906" y="1803400"/>
            <a:ext cx="2879659" cy="428885"/>
          </a:xfrm>
          <a:prstGeom prst="rect">
            <a:avLst/>
          </a:prstGeom>
        </p:spPr>
      </p:pic>
      <p:sp>
        <p:nvSpPr>
          <p:cNvPr id="6" name="Slide Number Placeholder 5">
            <a:extLst>
              <a:ext uri="{FF2B5EF4-FFF2-40B4-BE49-F238E27FC236}">
                <a16:creationId xmlns:a16="http://schemas.microsoft.com/office/drawing/2014/main" id="{33B43B01-0E95-E693-3FA5-CA9BDCC79047}"/>
              </a:ext>
            </a:extLst>
          </p:cNvPr>
          <p:cNvSpPr txBox="1">
            <a:spLocks/>
          </p:cNvSpPr>
          <p:nvPr userDrawn="1"/>
        </p:nvSpPr>
        <p:spPr>
          <a:xfrm>
            <a:off x="11122818" y="6098305"/>
            <a:ext cx="531019"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800" b="0" i="0" u="none" strike="noStrike" cap="none">
                <a:solidFill>
                  <a:srgbClr val="343840"/>
                </a:solidFill>
                <a:latin typeface="Inter"/>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fld id="{75F66056-E713-8A4C-9D7C-0554D928CFB0}"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pic>
        <p:nvPicPr>
          <p:cNvPr id="3" name="Picture 2" descr="A close up of a logo&#10;&#10;Description automatically generated">
            <a:extLst>
              <a:ext uri="{FF2B5EF4-FFF2-40B4-BE49-F238E27FC236}">
                <a16:creationId xmlns:a16="http://schemas.microsoft.com/office/drawing/2014/main" id="{8C844152-B314-21D7-E7DB-E346FCE9113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373184794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5" name="Rounded Rectangle 4">
            <a:extLst>
              <a:ext uri="{FF2B5EF4-FFF2-40B4-BE49-F238E27FC236}">
                <a16:creationId xmlns:a16="http://schemas.microsoft.com/office/drawing/2014/main" id="{2CFCD41C-EC8D-5CFE-A6AC-511AEF0BEED1}"/>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6" name="Rounded Rectangle 5">
            <a:extLst>
              <a:ext uri="{FF2B5EF4-FFF2-40B4-BE49-F238E27FC236}">
                <a16:creationId xmlns:a16="http://schemas.microsoft.com/office/drawing/2014/main" id="{CA861FFB-5C9F-E3AC-3E7F-9C8C877C4F57}"/>
              </a:ext>
            </a:extLst>
          </p:cNvPr>
          <p:cNvSpPr/>
          <p:nvPr userDrawn="1"/>
        </p:nvSpPr>
        <p:spPr>
          <a:xfrm>
            <a:off x="920750" y="1206500"/>
            <a:ext cx="2562225" cy="371475"/>
          </a:xfrm>
          <a:prstGeom prst="roundRect">
            <a:avLst>
              <a:gd name="adj" fmla="val 1752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7">
            <a:extLst>
              <a:ext uri="{FF2B5EF4-FFF2-40B4-BE49-F238E27FC236}">
                <a16:creationId xmlns:a16="http://schemas.microsoft.com/office/drawing/2014/main" id="{10E2EE61-18D5-8513-E632-FB5B2B6B1624}"/>
              </a:ext>
            </a:extLst>
          </p:cNvPr>
          <p:cNvSpPr>
            <a:spLocks noGrp="1"/>
          </p:cNvSpPr>
          <p:nvPr>
            <p:ph type="body" sz="quarter" idx="12" hasCustomPrompt="1"/>
          </p:nvPr>
        </p:nvSpPr>
        <p:spPr>
          <a:xfrm>
            <a:off x="817690" y="1997149"/>
            <a:ext cx="4773412" cy="1053178"/>
          </a:xfrm>
          <a:prstGeom prst="rect">
            <a:avLst/>
          </a:prstGeom>
        </p:spPr>
        <p:txBody>
          <a:bodyPr/>
          <a:lstStyle>
            <a:lvl1pPr>
              <a:lnSpc>
                <a:spcPts val="3600"/>
              </a:lnSpc>
              <a:defRPr sz="3000" b="1" i="0">
                <a:solidFill>
                  <a:srgbClr val="EF9D4B"/>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12" name="Text Placeholder 12">
            <a:extLst>
              <a:ext uri="{FF2B5EF4-FFF2-40B4-BE49-F238E27FC236}">
                <a16:creationId xmlns:a16="http://schemas.microsoft.com/office/drawing/2014/main" id="{291A8527-7940-2D00-8D7C-A5A50A19E6CE}"/>
              </a:ext>
            </a:extLst>
          </p:cNvPr>
          <p:cNvSpPr>
            <a:spLocks noGrp="1"/>
          </p:cNvSpPr>
          <p:nvPr>
            <p:ph type="body" sz="quarter" idx="13" hasCustomPrompt="1"/>
          </p:nvPr>
        </p:nvSpPr>
        <p:spPr>
          <a:xfrm>
            <a:off x="817747" y="3103414"/>
            <a:ext cx="4787315" cy="1119577"/>
          </a:xfrm>
          <a:prstGeom prst="rect">
            <a:avLst/>
          </a:prstGeom>
        </p:spPr>
        <p:txBody>
          <a:bodyPr/>
          <a:lstStyle>
            <a:lvl1pPr>
              <a:lnSpc>
                <a:spcPts val="2000"/>
              </a:lnSpc>
              <a:defRPr sz="14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13" name="Rounded Rectangle 12">
            <a:extLst>
              <a:ext uri="{FF2B5EF4-FFF2-40B4-BE49-F238E27FC236}">
                <a16:creationId xmlns:a16="http://schemas.microsoft.com/office/drawing/2014/main" id="{86E273F9-D759-5703-C76F-4117C45F2C29}"/>
              </a:ext>
            </a:extLst>
          </p:cNvPr>
          <p:cNvSpPr/>
          <p:nvPr userDrawn="1"/>
        </p:nvSpPr>
        <p:spPr>
          <a:xfrm>
            <a:off x="911225" y="4692881"/>
            <a:ext cx="1004657" cy="1004657"/>
          </a:xfrm>
          <a:prstGeom prst="roundRect">
            <a:avLst>
              <a:gd name="adj" fmla="val 7186"/>
            </a:avLst>
          </a:prstGeom>
          <a:solidFill>
            <a:srgbClr val="EF9D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F9D4B"/>
              </a:solidFill>
            </a:endParaRPr>
          </a:p>
        </p:txBody>
      </p:sp>
      <p:sp>
        <p:nvSpPr>
          <p:cNvPr id="15" name="Picture Placeholder 14">
            <a:extLst>
              <a:ext uri="{FF2B5EF4-FFF2-40B4-BE49-F238E27FC236}">
                <a16:creationId xmlns:a16="http://schemas.microsoft.com/office/drawing/2014/main" id="{21E9CD8D-59EE-5D99-F4B1-46BBB918C622}"/>
              </a:ext>
            </a:extLst>
          </p:cNvPr>
          <p:cNvSpPr>
            <a:spLocks noGrp="1"/>
          </p:cNvSpPr>
          <p:nvPr>
            <p:ph type="pic" sz="quarter" idx="14"/>
          </p:nvPr>
        </p:nvSpPr>
        <p:spPr>
          <a:xfrm>
            <a:off x="2092325" y="4694239"/>
            <a:ext cx="1003300" cy="1003300"/>
          </a:xfrm>
          <a:prstGeom prst="roundRect">
            <a:avLst>
              <a:gd name="adj" fmla="val 7173"/>
            </a:avLst>
          </a:prstGeom>
          <a:ln>
            <a:noFill/>
          </a:ln>
        </p:spPr>
        <p:txBody>
          <a:bodyPr/>
          <a:lstStyle/>
          <a:p>
            <a:endParaRPr lang="en-US"/>
          </a:p>
        </p:txBody>
      </p:sp>
      <p:sp>
        <p:nvSpPr>
          <p:cNvPr id="16" name="Picture Placeholder 14">
            <a:extLst>
              <a:ext uri="{FF2B5EF4-FFF2-40B4-BE49-F238E27FC236}">
                <a16:creationId xmlns:a16="http://schemas.microsoft.com/office/drawing/2014/main" id="{B6BEE6D5-40B1-EE6E-3C76-55E9C624711D}"/>
              </a:ext>
            </a:extLst>
          </p:cNvPr>
          <p:cNvSpPr>
            <a:spLocks noGrp="1"/>
          </p:cNvSpPr>
          <p:nvPr>
            <p:ph type="pic" sz="quarter" idx="15"/>
          </p:nvPr>
        </p:nvSpPr>
        <p:spPr>
          <a:xfrm>
            <a:off x="3287688" y="4694239"/>
            <a:ext cx="1003300" cy="1003300"/>
          </a:xfrm>
          <a:prstGeom prst="roundRect">
            <a:avLst>
              <a:gd name="adj" fmla="val 7173"/>
            </a:avLst>
          </a:prstGeom>
          <a:ln>
            <a:noFill/>
          </a:ln>
        </p:spPr>
        <p:txBody>
          <a:bodyPr/>
          <a:lstStyle/>
          <a:p>
            <a:endParaRPr lang="en-US"/>
          </a:p>
        </p:txBody>
      </p:sp>
      <p:sp>
        <p:nvSpPr>
          <p:cNvPr id="17" name="Picture Placeholder 14">
            <a:extLst>
              <a:ext uri="{FF2B5EF4-FFF2-40B4-BE49-F238E27FC236}">
                <a16:creationId xmlns:a16="http://schemas.microsoft.com/office/drawing/2014/main" id="{BF196D10-35DC-5545-6AF7-E411F811AA66}"/>
              </a:ext>
            </a:extLst>
          </p:cNvPr>
          <p:cNvSpPr>
            <a:spLocks noGrp="1"/>
          </p:cNvSpPr>
          <p:nvPr>
            <p:ph type="pic" sz="quarter" idx="16"/>
          </p:nvPr>
        </p:nvSpPr>
        <p:spPr>
          <a:xfrm>
            <a:off x="4480074" y="4691064"/>
            <a:ext cx="1003300" cy="1003300"/>
          </a:xfrm>
          <a:prstGeom prst="roundRect">
            <a:avLst>
              <a:gd name="adj" fmla="val 7173"/>
            </a:avLst>
          </a:prstGeom>
          <a:ln>
            <a:noFill/>
          </a:ln>
        </p:spPr>
        <p:txBody>
          <a:bodyPr/>
          <a:lstStyle/>
          <a:p>
            <a:endParaRPr lang="en-US"/>
          </a:p>
        </p:txBody>
      </p:sp>
      <p:sp>
        <p:nvSpPr>
          <p:cNvPr id="21" name="Rounded Rectangle 20">
            <a:extLst>
              <a:ext uri="{FF2B5EF4-FFF2-40B4-BE49-F238E27FC236}">
                <a16:creationId xmlns:a16="http://schemas.microsoft.com/office/drawing/2014/main" id="{D5354F51-051A-FC83-EDBF-A2A0B960CFD2}"/>
              </a:ext>
            </a:extLst>
          </p:cNvPr>
          <p:cNvSpPr/>
          <p:nvPr userDrawn="1"/>
        </p:nvSpPr>
        <p:spPr>
          <a:xfrm>
            <a:off x="6512170" y="737577"/>
            <a:ext cx="4642338" cy="5493238"/>
          </a:xfrm>
          <a:prstGeom prst="roundRect">
            <a:avLst>
              <a:gd name="adj" fmla="val 2176"/>
            </a:avLst>
          </a:prstGeom>
          <a:solidFill>
            <a:schemeClr val="bg1"/>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7">
            <a:extLst>
              <a:ext uri="{FF2B5EF4-FFF2-40B4-BE49-F238E27FC236}">
                <a16:creationId xmlns:a16="http://schemas.microsoft.com/office/drawing/2014/main" id="{6FF2E62D-B3DB-5A6D-2739-D132BE485769}"/>
              </a:ext>
            </a:extLst>
          </p:cNvPr>
          <p:cNvSpPr>
            <a:spLocks noGrp="1"/>
          </p:cNvSpPr>
          <p:nvPr>
            <p:ph type="body" sz="quarter" idx="17" hasCustomPrompt="1"/>
          </p:nvPr>
        </p:nvSpPr>
        <p:spPr>
          <a:xfrm>
            <a:off x="6928920" y="1257206"/>
            <a:ext cx="3727357" cy="259558"/>
          </a:xfrm>
          <a:prstGeom prst="rect">
            <a:avLst/>
          </a:prstGeom>
        </p:spPr>
        <p:txBody>
          <a:bodyPr/>
          <a:lstStyle>
            <a:lvl1pPr>
              <a:lnSpc>
                <a:spcPct val="100000"/>
              </a:lnSpc>
              <a:defRPr sz="1200" b="1" i="0">
                <a:solidFill>
                  <a:srgbClr val="EF9D4B"/>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25" name="Text Placeholder 12">
            <a:extLst>
              <a:ext uri="{FF2B5EF4-FFF2-40B4-BE49-F238E27FC236}">
                <a16:creationId xmlns:a16="http://schemas.microsoft.com/office/drawing/2014/main" id="{3D149FFD-6FC3-A4A0-35D4-716302CC3750}"/>
              </a:ext>
            </a:extLst>
          </p:cNvPr>
          <p:cNvSpPr>
            <a:spLocks noGrp="1"/>
          </p:cNvSpPr>
          <p:nvPr>
            <p:ph type="body" sz="quarter" idx="18" hasCustomPrompt="1"/>
          </p:nvPr>
        </p:nvSpPr>
        <p:spPr>
          <a:xfrm>
            <a:off x="6924951" y="1487881"/>
            <a:ext cx="3725463" cy="2112861"/>
          </a:xfrm>
          <a:prstGeom prst="rect">
            <a:avLst/>
          </a:prstGeom>
        </p:spPr>
        <p:txBody>
          <a:bodyPr/>
          <a:lstStyle>
            <a:lvl1pPr>
              <a:lnSpc>
                <a:spcPts val="1400"/>
              </a:lnSpc>
              <a:defRPr sz="9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pic>
        <p:nvPicPr>
          <p:cNvPr id="2" name="Picture 1" descr="A black and grey sign&#10;&#10;Description automatically generated">
            <a:extLst>
              <a:ext uri="{FF2B5EF4-FFF2-40B4-BE49-F238E27FC236}">
                <a16:creationId xmlns:a16="http://schemas.microsoft.com/office/drawing/2014/main" id="{1FC40721-5F6A-E5AF-D902-E2C2B24E5E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226" y="1203235"/>
            <a:ext cx="2571750" cy="383026"/>
          </a:xfrm>
          <a:prstGeom prst="rect">
            <a:avLst/>
          </a:prstGeom>
        </p:spPr>
      </p:pic>
      <p:sp>
        <p:nvSpPr>
          <p:cNvPr id="7" name="Slide Number Placeholder 5">
            <a:extLst>
              <a:ext uri="{FF2B5EF4-FFF2-40B4-BE49-F238E27FC236}">
                <a16:creationId xmlns:a16="http://schemas.microsoft.com/office/drawing/2014/main" id="{CD75956B-8FCF-3ECF-E8FB-14FE7D05C45E}"/>
              </a:ext>
            </a:extLst>
          </p:cNvPr>
          <p:cNvSpPr txBox="1">
            <a:spLocks/>
          </p:cNvSpPr>
          <p:nvPr userDrawn="1"/>
        </p:nvSpPr>
        <p:spPr>
          <a:xfrm>
            <a:off x="11122818" y="6098305"/>
            <a:ext cx="531019"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800" b="0" i="0" u="none" strike="noStrike" cap="none">
                <a:solidFill>
                  <a:srgbClr val="343840"/>
                </a:solidFill>
                <a:latin typeface="Inter"/>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fld id="{75F66056-E713-8A4C-9D7C-0554D928CFB0}"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pic>
        <p:nvPicPr>
          <p:cNvPr id="4" name="Picture 3" descr="A close up of a logo&#10;&#10;Description automatically generated">
            <a:extLst>
              <a:ext uri="{FF2B5EF4-FFF2-40B4-BE49-F238E27FC236}">
                <a16:creationId xmlns:a16="http://schemas.microsoft.com/office/drawing/2014/main" id="{E5B4E80F-99F9-44A3-96D8-D7A98762F91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19516195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9"/>
        <p:cNvGrpSpPr/>
        <p:nvPr/>
      </p:nvGrpSpPr>
      <p:grpSpPr>
        <a:xfrm>
          <a:off x="0" y="0"/>
          <a:ext cx="0" cy="0"/>
          <a:chOff x="0" y="0"/>
          <a:chExt cx="0" cy="0"/>
        </a:xfrm>
      </p:grpSpPr>
      <p:sp>
        <p:nvSpPr>
          <p:cNvPr id="5" name="Rounded Rectangle 4">
            <a:extLst>
              <a:ext uri="{FF2B5EF4-FFF2-40B4-BE49-F238E27FC236}">
                <a16:creationId xmlns:a16="http://schemas.microsoft.com/office/drawing/2014/main" id="{CA525936-F042-31A5-2BCB-03BC45BCB77C}"/>
              </a:ext>
            </a:extLst>
          </p:cNvPr>
          <p:cNvSpPr/>
          <p:nvPr userDrawn="1"/>
        </p:nvSpPr>
        <p:spPr>
          <a:xfrm>
            <a:off x="192088" y="188913"/>
            <a:ext cx="11807825" cy="6480175"/>
          </a:xfrm>
          <a:prstGeom prst="roundRect">
            <a:avLst>
              <a:gd name="adj" fmla="val 1404"/>
            </a:avLst>
          </a:prstGeom>
          <a:solidFill>
            <a:srgbClr val="3438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DB8011F0-3D76-FD27-FBF6-AFFE38469CB6}"/>
              </a:ext>
            </a:extLst>
          </p:cNvPr>
          <p:cNvSpPr>
            <a:spLocks noGrp="1"/>
          </p:cNvSpPr>
          <p:nvPr>
            <p:ph type="body" sz="quarter" idx="10" hasCustomPrompt="1"/>
          </p:nvPr>
        </p:nvSpPr>
        <p:spPr>
          <a:xfrm>
            <a:off x="814442" y="812038"/>
            <a:ext cx="10466333" cy="721562"/>
          </a:xfrm>
          <a:prstGeom prst="rect">
            <a:avLst/>
          </a:prstGeom>
        </p:spPr>
        <p:txBody>
          <a:bodyPr/>
          <a:lstStyle>
            <a:lvl1pPr>
              <a:lnSpc>
                <a:spcPts val="4800"/>
              </a:lnSpc>
              <a:defRPr sz="3200" b="1" i="0">
                <a:solidFill>
                  <a:schemeClr val="bg1"/>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Tree>
    <p:extLst>
      <p:ext uri="{BB962C8B-B14F-4D97-AF65-F5344CB8AC3E}">
        <p14:creationId xmlns:p14="http://schemas.microsoft.com/office/powerpoint/2010/main" val="33099291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5" name="Rounded Rectangle 4">
            <a:extLst>
              <a:ext uri="{FF2B5EF4-FFF2-40B4-BE49-F238E27FC236}">
                <a16:creationId xmlns:a16="http://schemas.microsoft.com/office/drawing/2014/main" id="{2CFCD41C-EC8D-5CFE-A6AC-511AEF0BEED1}"/>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11" name="Text Placeholder 7">
            <a:extLst>
              <a:ext uri="{FF2B5EF4-FFF2-40B4-BE49-F238E27FC236}">
                <a16:creationId xmlns:a16="http://schemas.microsoft.com/office/drawing/2014/main" id="{10E2EE61-18D5-8513-E632-FB5B2B6B1624}"/>
              </a:ext>
            </a:extLst>
          </p:cNvPr>
          <p:cNvSpPr>
            <a:spLocks noGrp="1"/>
          </p:cNvSpPr>
          <p:nvPr>
            <p:ph type="body" sz="quarter" idx="12" hasCustomPrompt="1"/>
          </p:nvPr>
        </p:nvSpPr>
        <p:spPr>
          <a:xfrm>
            <a:off x="817690" y="2329659"/>
            <a:ext cx="4024474" cy="1431850"/>
          </a:xfrm>
          <a:prstGeom prst="rect">
            <a:avLst/>
          </a:prstGeom>
        </p:spPr>
        <p:txBody>
          <a:bodyPr/>
          <a:lstStyle>
            <a:lvl1pPr>
              <a:lnSpc>
                <a:spcPts val="3600"/>
              </a:lnSpc>
              <a:defRPr sz="3000" b="1" i="0">
                <a:solidFill>
                  <a:srgbClr val="EF9D4B"/>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12" name="Text Placeholder 12">
            <a:extLst>
              <a:ext uri="{FF2B5EF4-FFF2-40B4-BE49-F238E27FC236}">
                <a16:creationId xmlns:a16="http://schemas.microsoft.com/office/drawing/2014/main" id="{291A8527-7940-2D00-8D7C-A5A50A19E6CE}"/>
              </a:ext>
            </a:extLst>
          </p:cNvPr>
          <p:cNvSpPr>
            <a:spLocks noGrp="1"/>
          </p:cNvSpPr>
          <p:nvPr>
            <p:ph type="body" sz="quarter" idx="13" hasCustomPrompt="1"/>
          </p:nvPr>
        </p:nvSpPr>
        <p:spPr>
          <a:xfrm>
            <a:off x="817748" y="3830777"/>
            <a:ext cx="4036196" cy="1119577"/>
          </a:xfrm>
          <a:prstGeom prst="rect">
            <a:avLst/>
          </a:prstGeom>
        </p:spPr>
        <p:txBody>
          <a:bodyPr/>
          <a:lstStyle>
            <a:lvl1pPr>
              <a:lnSpc>
                <a:spcPts val="2000"/>
              </a:lnSpc>
              <a:defRPr sz="14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21" name="Rounded Rectangle 20">
            <a:extLst>
              <a:ext uri="{FF2B5EF4-FFF2-40B4-BE49-F238E27FC236}">
                <a16:creationId xmlns:a16="http://schemas.microsoft.com/office/drawing/2014/main" id="{D5354F51-051A-FC83-EDBF-A2A0B960CFD2}"/>
              </a:ext>
            </a:extLst>
          </p:cNvPr>
          <p:cNvSpPr/>
          <p:nvPr userDrawn="1"/>
        </p:nvSpPr>
        <p:spPr>
          <a:xfrm>
            <a:off x="5829300" y="737577"/>
            <a:ext cx="5325208" cy="5493238"/>
          </a:xfrm>
          <a:prstGeom prst="roundRect">
            <a:avLst>
              <a:gd name="adj" fmla="val 2176"/>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7">
            <a:extLst>
              <a:ext uri="{FF2B5EF4-FFF2-40B4-BE49-F238E27FC236}">
                <a16:creationId xmlns:a16="http://schemas.microsoft.com/office/drawing/2014/main" id="{6FF2E62D-B3DB-5A6D-2739-D132BE485769}"/>
              </a:ext>
            </a:extLst>
          </p:cNvPr>
          <p:cNvSpPr>
            <a:spLocks noGrp="1"/>
          </p:cNvSpPr>
          <p:nvPr>
            <p:ph type="body" sz="quarter" idx="17" hasCustomPrompt="1"/>
          </p:nvPr>
        </p:nvSpPr>
        <p:spPr>
          <a:xfrm>
            <a:off x="6347029" y="1267597"/>
            <a:ext cx="4299416" cy="259558"/>
          </a:xfrm>
          <a:prstGeom prst="rect">
            <a:avLst/>
          </a:prstGeom>
        </p:spPr>
        <p:txBody>
          <a:bodyPr/>
          <a:lstStyle>
            <a:lvl1pPr>
              <a:lnSpc>
                <a:spcPct val="100000"/>
              </a:lnSpc>
              <a:defRPr sz="1200" b="1" i="0">
                <a:solidFill>
                  <a:srgbClr val="EF9D4B"/>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25" name="Text Placeholder 12">
            <a:extLst>
              <a:ext uri="{FF2B5EF4-FFF2-40B4-BE49-F238E27FC236}">
                <a16:creationId xmlns:a16="http://schemas.microsoft.com/office/drawing/2014/main" id="{3D149FFD-6FC3-A4A0-35D4-716302CC3750}"/>
              </a:ext>
            </a:extLst>
          </p:cNvPr>
          <p:cNvSpPr>
            <a:spLocks noGrp="1"/>
          </p:cNvSpPr>
          <p:nvPr>
            <p:ph type="body" sz="quarter" idx="18" hasCustomPrompt="1"/>
          </p:nvPr>
        </p:nvSpPr>
        <p:spPr>
          <a:xfrm>
            <a:off x="6343060" y="1612572"/>
            <a:ext cx="4297231" cy="839683"/>
          </a:xfrm>
          <a:prstGeom prst="rect">
            <a:avLst/>
          </a:prstGeom>
        </p:spPr>
        <p:txBody>
          <a:bodyPr/>
          <a:lstStyle>
            <a:lvl1pPr>
              <a:lnSpc>
                <a:spcPts val="1600"/>
              </a:lnSpc>
              <a:defRPr sz="11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7" name="Slide Number Placeholder 5">
            <a:extLst>
              <a:ext uri="{FF2B5EF4-FFF2-40B4-BE49-F238E27FC236}">
                <a16:creationId xmlns:a16="http://schemas.microsoft.com/office/drawing/2014/main" id="{CD75956B-8FCF-3ECF-E8FB-14FE7D05C45E}"/>
              </a:ext>
            </a:extLst>
          </p:cNvPr>
          <p:cNvSpPr txBox="1">
            <a:spLocks/>
          </p:cNvSpPr>
          <p:nvPr userDrawn="1"/>
        </p:nvSpPr>
        <p:spPr>
          <a:xfrm>
            <a:off x="11122818" y="6098305"/>
            <a:ext cx="531019"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800" b="0" i="0" u="none" strike="noStrike" cap="none">
                <a:solidFill>
                  <a:srgbClr val="343840"/>
                </a:solidFill>
                <a:latin typeface="Inter"/>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fld id="{75F66056-E713-8A4C-9D7C-0554D928CFB0}"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
        <p:nvSpPr>
          <p:cNvPr id="20" name="Text Placeholder 12">
            <a:extLst>
              <a:ext uri="{FF2B5EF4-FFF2-40B4-BE49-F238E27FC236}">
                <a16:creationId xmlns:a16="http://schemas.microsoft.com/office/drawing/2014/main" id="{C26A6701-7D6B-46D9-4A18-13DF47F24DD3}"/>
              </a:ext>
            </a:extLst>
          </p:cNvPr>
          <p:cNvSpPr>
            <a:spLocks noGrp="1"/>
          </p:cNvSpPr>
          <p:nvPr>
            <p:ph type="body" sz="quarter" idx="20" hasCustomPrompt="1"/>
          </p:nvPr>
        </p:nvSpPr>
        <p:spPr>
          <a:xfrm>
            <a:off x="6592443" y="2693225"/>
            <a:ext cx="4068630" cy="3004313"/>
          </a:xfrm>
          <a:prstGeom prst="rect">
            <a:avLst/>
          </a:prstGeom>
        </p:spPr>
        <p:txBody>
          <a:bodyPr/>
          <a:lstStyle>
            <a:lvl1pPr>
              <a:lnSpc>
                <a:spcPts val="1400"/>
              </a:lnSpc>
              <a:spcAft>
                <a:spcPts val="1000"/>
              </a:spcAft>
              <a:defRPr sz="1200" b="1"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err="1"/>
              <a:t>Bulletpoints</a:t>
            </a:r>
            <a:endParaRPr lang="en-US" dirty="0"/>
          </a:p>
        </p:txBody>
      </p:sp>
      <p:pic>
        <p:nvPicPr>
          <p:cNvPr id="6" name="Picture 5" descr="A black and grey sign&#10;&#10;Description automatically generated">
            <a:extLst>
              <a:ext uri="{FF2B5EF4-FFF2-40B4-BE49-F238E27FC236}">
                <a16:creationId xmlns:a16="http://schemas.microsoft.com/office/drawing/2014/main" id="{52D9377A-2994-45B7-F58C-41CFF2DA4A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226" y="1691506"/>
            <a:ext cx="2571750" cy="383026"/>
          </a:xfrm>
          <a:prstGeom prst="rect">
            <a:avLst/>
          </a:prstGeom>
        </p:spPr>
      </p:pic>
      <p:pic>
        <p:nvPicPr>
          <p:cNvPr id="4" name="Picture 3" descr="A close up of a logo&#10;&#10;Description automatically generated">
            <a:extLst>
              <a:ext uri="{FF2B5EF4-FFF2-40B4-BE49-F238E27FC236}">
                <a16:creationId xmlns:a16="http://schemas.microsoft.com/office/drawing/2014/main" id="{8BD78704-8166-F667-9AF8-9DC22158C42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203693242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5" name="Rounded Rectangle 4">
            <a:extLst>
              <a:ext uri="{FF2B5EF4-FFF2-40B4-BE49-F238E27FC236}">
                <a16:creationId xmlns:a16="http://schemas.microsoft.com/office/drawing/2014/main" id="{2CFCD41C-EC8D-5CFE-A6AC-511AEF0BEED1}"/>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13" name="Text Placeholder 7">
            <a:extLst>
              <a:ext uri="{FF2B5EF4-FFF2-40B4-BE49-F238E27FC236}">
                <a16:creationId xmlns:a16="http://schemas.microsoft.com/office/drawing/2014/main" id="{6E8D4101-5B9D-C2BC-5AD2-C884997DC296}"/>
              </a:ext>
            </a:extLst>
          </p:cNvPr>
          <p:cNvSpPr>
            <a:spLocks noGrp="1"/>
          </p:cNvSpPr>
          <p:nvPr>
            <p:ph type="body" sz="quarter" idx="10" hasCustomPrompt="1"/>
          </p:nvPr>
        </p:nvSpPr>
        <p:spPr>
          <a:xfrm>
            <a:off x="6513494" y="2541601"/>
            <a:ext cx="4345892" cy="1512948"/>
          </a:xfrm>
          <a:prstGeom prst="rect">
            <a:avLst/>
          </a:prstGeom>
        </p:spPr>
        <p:txBody>
          <a:bodyPr/>
          <a:lstStyle>
            <a:lvl1pPr>
              <a:lnSpc>
                <a:spcPts val="3600"/>
              </a:lnSpc>
              <a:defRPr sz="3000" b="1" i="0">
                <a:solidFill>
                  <a:srgbClr val="343840"/>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14" name="Text Placeholder 12">
            <a:extLst>
              <a:ext uri="{FF2B5EF4-FFF2-40B4-BE49-F238E27FC236}">
                <a16:creationId xmlns:a16="http://schemas.microsoft.com/office/drawing/2014/main" id="{AFF47961-7099-C514-16B3-F93D0A26D6AF}"/>
              </a:ext>
            </a:extLst>
          </p:cNvPr>
          <p:cNvSpPr>
            <a:spLocks noGrp="1"/>
          </p:cNvSpPr>
          <p:nvPr>
            <p:ph type="body" sz="quarter" idx="11" hasCustomPrompt="1"/>
          </p:nvPr>
        </p:nvSpPr>
        <p:spPr>
          <a:xfrm>
            <a:off x="6513552" y="4164399"/>
            <a:ext cx="4345834" cy="861258"/>
          </a:xfrm>
          <a:prstGeom prst="rect">
            <a:avLst/>
          </a:prstGeom>
        </p:spPr>
        <p:txBody>
          <a:bodyPr/>
          <a:lstStyle>
            <a:lvl1pPr>
              <a:lnSpc>
                <a:spcPts val="2000"/>
              </a:lnSpc>
              <a:defRPr sz="12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pic>
        <p:nvPicPr>
          <p:cNvPr id="6" name="Picture 5" descr="A person wearing a hard hat and glasses&#10;&#10;Description automatically generated">
            <a:extLst>
              <a:ext uri="{FF2B5EF4-FFF2-40B4-BE49-F238E27FC236}">
                <a16:creationId xmlns:a16="http://schemas.microsoft.com/office/drawing/2014/main" id="{5EEE5E3A-B6B6-EC90-D1DD-31F5591247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5840" y="760438"/>
            <a:ext cx="4501662" cy="4937100"/>
          </a:xfrm>
          <a:prstGeom prst="rect">
            <a:avLst/>
          </a:prstGeom>
        </p:spPr>
      </p:pic>
      <p:pic>
        <p:nvPicPr>
          <p:cNvPr id="10" name="Picture 9" descr="A black and grey rectangular sign&#10;&#10;Description automatically generated">
            <a:extLst>
              <a:ext uri="{FF2B5EF4-FFF2-40B4-BE49-F238E27FC236}">
                <a16:creationId xmlns:a16="http://schemas.microsoft.com/office/drawing/2014/main" id="{61B9763D-A5AB-7D91-1CE8-5A10CEE7927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84950" y="1803497"/>
            <a:ext cx="2394128" cy="425353"/>
          </a:xfrm>
          <a:prstGeom prst="rect">
            <a:avLst/>
          </a:prstGeom>
        </p:spPr>
      </p:pic>
      <p:sp>
        <p:nvSpPr>
          <p:cNvPr id="4" name="Slide Number Placeholder 5">
            <a:extLst>
              <a:ext uri="{FF2B5EF4-FFF2-40B4-BE49-F238E27FC236}">
                <a16:creationId xmlns:a16="http://schemas.microsoft.com/office/drawing/2014/main" id="{1E2954F0-50A8-592D-58A9-566B47A9ADDF}"/>
              </a:ext>
            </a:extLst>
          </p:cNvPr>
          <p:cNvSpPr txBox="1">
            <a:spLocks/>
          </p:cNvSpPr>
          <p:nvPr userDrawn="1"/>
        </p:nvSpPr>
        <p:spPr>
          <a:xfrm>
            <a:off x="11122818" y="6098305"/>
            <a:ext cx="531019"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800" b="0" i="0" u="none" strike="noStrike" cap="none">
                <a:solidFill>
                  <a:srgbClr val="343840"/>
                </a:solidFill>
                <a:latin typeface="Inter"/>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fld id="{75F66056-E713-8A4C-9D7C-0554D928CFB0}"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pic>
        <p:nvPicPr>
          <p:cNvPr id="3" name="Picture 2" descr="A close up of a logo&#10;&#10;Description automatically generated">
            <a:extLst>
              <a:ext uri="{FF2B5EF4-FFF2-40B4-BE49-F238E27FC236}">
                <a16:creationId xmlns:a16="http://schemas.microsoft.com/office/drawing/2014/main" id="{A5558950-C465-4897-B522-6B6849915F0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154588812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2" name="Rounded Rectangle 1">
            <a:extLst>
              <a:ext uri="{FF2B5EF4-FFF2-40B4-BE49-F238E27FC236}">
                <a16:creationId xmlns:a16="http://schemas.microsoft.com/office/drawing/2014/main" id="{BD30BB3E-E63D-4AEF-8F19-9FE378B573AF}"/>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6" name="Rounded Rectangle 5">
            <a:extLst>
              <a:ext uri="{FF2B5EF4-FFF2-40B4-BE49-F238E27FC236}">
                <a16:creationId xmlns:a16="http://schemas.microsoft.com/office/drawing/2014/main" id="{0AC23DE5-44DE-8E2A-B199-FDDC0E1EFBDC}"/>
              </a:ext>
            </a:extLst>
          </p:cNvPr>
          <p:cNvSpPr/>
          <p:nvPr userDrawn="1"/>
        </p:nvSpPr>
        <p:spPr>
          <a:xfrm>
            <a:off x="920751" y="1206500"/>
            <a:ext cx="2139950" cy="371475"/>
          </a:xfrm>
          <a:prstGeom prst="roundRect">
            <a:avLst>
              <a:gd name="adj" fmla="val 1752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A429C722-A252-A3B1-7569-36362AB42EAD}"/>
              </a:ext>
            </a:extLst>
          </p:cNvPr>
          <p:cNvSpPr>
            <a:spLocks noGrp="1"/>
          </p:cNvSpPr>
          <p:nvPr>
            <p:ph type="body" sz="quarter" idx="12" hasCustomPrompt="1"/>
          </p:nvPr>
        </p:nvSpPr>
        <p:spPr>
          <a:xfrm>
            <a:off x="817690" y="1997149"/>
            <a:ext cx="4773412" cy="1053178"/>
          </a:xfrm>
          <a:prstGeom prst="rect">
            <a:avLst/>
          </a:prstGeom>
        </p:spPr>
        <p:txBody>
          <a:bodyPr/>
          <a:lstStyle>
            <a:lvl1pPr>
              <a:lnSpc>
                <a:spcPts val="3600"/>
              </a:lnSpc>
              <a:defRPr sz="3000" b="1" i="0">
                <a:solidFill>
                  <a:srgbClr val="EE7973"/>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9" name="Text Placeholder 12">
            <a:extLst>
              <a:ext uri="{FF2B5EF4-FFF2-40B4-BE49-F238E27FC236}">
                <a16:creationId xmlns:a16="http://schemas.microsoft.com/office/drawing/2014/main" id="{1D1C64D7-E545-52E7-C7CF-6D9BFF60CD93}"/>
              </a:ext>
            </a:extLst>
          </p:cNvPr>
          <p:cNvSpPr>
            <a:spLocks noGrp="1"/>
          </p:cNvSpPr>
          <p:nvPr>
            <p:ph type="body" sz="quarter" idx="13" hasCustomPrompt="1"/>
          </p:nvPr>
        </p:nvSpPr>
        <p:spPr>
          <a:xfrm>
            <a:off x="817747" y="3103414"/>
            <a:ext cx="4787315" cy="1119577"/>
          </a:xfrm>
          <a:prstGeom prst="rect">
            <a:avLst/>
          </a:prstGeom>
        </p:spPr>
        <p:txBody>
          <a:bodyPr/>
          <a:lstStyle>
            <a:lvl1pPr>
              <a:lnSpc>
                <a:spcPts val="2000"/>
              </a:lnSpc>
              <a:defRPr sz="14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11" name="Rounded Rectangle 10">
            <a:extLst>
              <a:ext uri="{FF2B5EF4-FFF2-40B4-BE49-F238E27FC236}">
                <a16:creationId xmlns:a16="http://schemas.microsoft.com/office/drawing/2014/main" id="{1EA49896-A07C-3C5A-99B9-7A93BC70E8CB}"/>
              </a:ext>
            </a:extLst>
          </p:cNvPr>
          <p:cNvSpPr/>
          <p:nvPr userDrawn="1"/>
        </p:nvSpPr>
        <p:spPr>
          <a:xfrm>
            <a:off x="911225" y="4692881"/>
            <a:ext cx="1004657" cy="1004657"/>
          </a:xfrm>
          <a:prstGeom prst="roundRect">
            <a:avLst>
              <a:gd name="adj" fmla="val 7186"/>
            </a:avLst>
          </a:prstGeom>
          <a:solidFill>
            <a:srgbClr val="EE7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F9D4B"/>
              </a:solidFill>
            </a:endParaRPr>
          </a:p>
        </p:txBody>
      </p:sp>
      <p:sp>
        <p:nvSpPr>
          <p:cNvPr id="12" name="Picture Placeholder 14">
            <a:extLst>
              <a:ext uri="{FF2B5EF4-FFF2-40B4-BE49-F238E27FC236}">
                <a16:creationId xmlns:a16="http://schemas.microsoft.com/office/drawing/2014/main" id="{91054CF1-FA35-1EC6-52A3-B621708B7574}"/>
              </a:ext>
            </a:extLst>
          </p:cNvPr>
          <p:cNvSpPr>
            <a:spLocks noGrp="1"/>
          </p:cNvSpPr>
          <p:nvPr>
            <p:ph type="pic" sz="quarter" idx="14"/>
          </p:nvPr>
        </p:nvSpPr>
        <p:spPr>
          <a:xfrm>
            <a:off x="2092325" y="4694239"/>
            <a:ext cx="1003300" cy="1003300"/>
          </a:xfrm>
          <a:prstGeom prst="roundRect">
            <a:avLst>
              <a:gd name="adj" fmla="val 7173"/>
            </a:avLst>
          </a:prstGeom>
          <a:ln>
            <a:noFill/>
          </a:ln>
        </p:spPr>
        <p:txBody>
          <a:bodyPr/>
          <a:lstStyle/>
          <a:p>
            <a:endParaRPr lang="en-US"/>
          </a:p>
        </p:txBody>
      </p:sp>
      <p:sp>
        <p:nvSpPr>
          <p:cNvPr id="13" name="Picture Placeholder 14">
            <a:extLst>
              <a:ext uri="{FF2B5EF4-FFF2-40B4-BE49-F238E27FC236}">
                <a16:creationId xmlns:a16="http://schemas.microsoft.com/office/drawing/2014/main" id="{DF864B36-A26B-697C-B59B-BCE5A3CFC794}"/>
              </a:ext>
            </a:extLst>
          </p:cNvPr>
          <p:cNvSpPr>
            <a:spLocks noGrp="1"/>
          </p:cNvSpPr>
          <p:nvPr>
            <p:ph type="pic" sz="quarter" idx="15"/>
          </p:nvPr>
        </p:nvSpPr>
        <p:spPr>
          <a:xfrm>
            <a:off x="3287688" y="4694239"/>
            <a:ext cx="1003300" cy="1003300"/>
          </a:xfrm>
          <a:prstGeom prst="roundRect">
            <a:avLst>
              <a:gd name="adj" fmla="val 7173"/>
            </a:avLst>
          </a:prstGeom>
          <a:ln>
            <a:noFill/>
          </a:ln>
        </p:spPr>
        <p:txBody>
          <a:bodyPr/>
          <a:lstStyle/>
          <a:p>
            <a:endParaRPr lang="en-US"/>
          </a:p>
        </p:txBody>
      </p:sp>
      <p:sp>
        <p:nvSpPr>
          <p:cNvPr id="14" name="Picture Placeholder 14">
            <a:extLst>
              <a:ext uri="{FF2B5EF4-FFF2-40B4-BE49-F238E27FC236}">
                <a16:creationId xmlns:a16="http://schemas.microsoft.com/office/drawing/2014/main" id="{9C000802-59EC-6174-508B-479AEAF7517D}"/>
              </a:ext>
            </a:extLst>
          </p:cNvPr>
          <p:cNvSpPr>
            <a:spLocks noGrp="1"/>
          </p:cNvSpPr>
          <p:nvPr>
            <p:ph type="pic" sz="quarter" idx="16"/>
          </p:nvPr>
        </p:nvSpPr>
        <p:spPr>
          <a:xfrm>
            <a:off x="4480074" y="4691064"/>
            <a:ext cx="1003300" cy="1003300"/>
          </a:xfrm>
          <a:prstGeom prst="roundRect">
            <a:avLst>
              <a:gd name="adj" fmla="val 7173"/>
            </a:avLst>
          </a:prstGeom>
          <a:ln>
            <a:noFill/>
          </a:ln>
        </p:spPr>
        <p:txBody>
          <a:bodyPr/>
          <a:lstStyle/>
          <a:p>
            <a:endParaRPr lang="en-US"/>
          </a:p>
        </p:txBody>
      </p:sp>
      <p:sp>
        <p:nvSpPr>
          <p:cNvPr id="15" name="Rounded Rectangle 14">
            <a:extLst>
              <a:ext uri="{FF2B5EF4-FFF2-40B4-BE49-F238E27FC236}">
                <a16:creationId xmlns:a16="http://schemas.microsoft.com/office/drawing/2014/main" id="{66B3A674-E991-15BF-4C9B-DBAA9512536B}"/>
              </a:ext>
            </a:extLst>
          </p:cNvPr>
          <p:cNvSpPr/>
          <p:nvPr userDrawn="1"/>
        </p:nvSpPr>
        <p:spPr>
          <a:xfrm>
            <a:off x="6512170" y="737577"/>
            <a:ext cx="4642338" cy="5493238"/>
          </a:xfrm>
          <a:prstGeom prst="roundRect">
            <a:avLst>
              <a:gd name="adj" fmla="val 2176"/>
            </a:avLst>
          </a:prstGeom>
          <a:solidFill>
            <a:schemeClr val="bg1"/>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a:extLst>
              <a:ext uri="{FF2B5EF4-FFF2-40B4-BE49-F238E27FC236}">
                <a16:creationId xmlns:a16="http://schemas.microsoft.com/office/drawing/2014/main" id="{F3353E7E-7A76-53D4-23E8-1465A2DD22B6}"/>
              </a:ext>
            </a:extLst>
          </p:cNvPr>
          <p:cNvSpPr>
            <a:spLocks noGrp="1"/>
          </p:cNvSpPr>
          <p:nvPr>
            <p:ph type="body" sz="quarter" idx="17" hasCustomPrompt="1"/>
          </p:nvPr>
        </p:nvSpPr>
        <p:spPr>
          <a:xfrm>
            <a:off x="6928920" y="1257206"/>
            <a:ext cx="3727357" cy="259558"/>
          </a:xfrm>
          <a:prstGeom prst="rect">
            <a:avLst/>
          </a:prstGeom>
        </p:spPr>
        <p:txBody>
          <a:bodyPr/>
          <a:lstStyle>
            <a:lvl1pPr>
              <a:lnSpc>
                <a:spcPct val="100000"/>
              </a:lnSpc>
              <a:defRPr sz="1200" b="1" i="0">
                <a:solidFill>
                  <a:srgbClr val="EE7973"/>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17" name="Text Placeholder 12">
            <a:extLst>
              <a:ext uri="{FF2B5EF4-FFF2-40B4-BE49-F238E27FC236}">
                <a16:creationId xmlns:a16="http://schemas.microsoft.com/office/drawing/2014/main" id="{059E9C8A-B7B5-FE28-4752-5666570386F0}"/>
              </a:ext>
            </a:extLst>
          </p:cNvPr>
          <p:cNvSpPr>
            <a:spLocks noGrp="1"/>
          </p:cNvSpPr>
          <p:nvPr>
            <p:ph type="body" sz="quarter" idx="18" hasCustomPrompt="1"/>
          </p:nvPr>
        </p:nvSpPr>
        <p:spPr>
          <a:xfrm>
            <a:off x="6924951" y="1487881"/>
            <a:ext cx="3725463" cy="2112861"/>
          </a:xfrm>
          <a:prstGeom prst="rect">
            <a:avLst/>
          </a:prstGeom>
        </p:spPr>
        <p:txBody>
          <a:bodyPr/>
          <a:lstStyle>
            <a:lvl1pPr>
              <a:lnSpc>
                <a:spcPts val="1400"/>
              </a:lnSpc>
              <a:defRPr sz="9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pic>
        <p:nvPicPr>
          <p:cNvPr id="18" name="Picture 17" descr="A black and grey rectangular sign&#10;&#10;Description automatically generated">
            <a:extLst>
              <a:ext uri="{FF2B5EF4-FFF2-40B4-BE49-F238E27FC236}">
                <a16:creationId xmlns:a16="http://schemas.microsoft.com/office/drawing/2014/main" id="{935E52C0-1DD7-07BE-8DA2-E18696036B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225" y="1202189"/>
            <a:ext cx="2152650" cy="382451"/>
          </a:xfrm>
          <a:prstGeom prst="rect">
            <a:avLst/>
          </a:prstGeom>
        </p:spPr>
      </p:pic>
      <p:sp>
        <p:nvSpPr>
          <p:cNvPr id="19" name="Slide Number Placeholder 5">
            <a:extLst>
              <a:ext uri="{FF2B5EF4-FFF2-40B4-BE49-F238E27FC236}">
                <a16:creationId xmlns:a16="http://schemas.microsoft.com/office/drawing/2014/main" id="{FE554C81-03EB-1CDD-691E-4A53DEB3A463}"/>
              </a:ext>
            </a:extLst>
          </p:cNvPr>
          <p:cNvSpPr txBox="1">
            <a:spLocks/>
          </p:cNvSpPr>
          <p:nvPr userDrawn="1"/>
        </p:nvSpPr>
        <p:spPr>
          <a:xfrm>
            <a:off x="11122818" y="6098305"/>
            <a:ext cx="531019"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800" b="0" i="0" u="none" strike="noStrike" cap="none">
                <a:solidFill>
                  <a:srgbClr val="343840"/>
                </a:solidFill>
                <a:latin typeface="Inter"/>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fld id="{75F66056-E713-8A4C-9D7C-0554D928CFB0}"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pic>
        <p:nvPicPr>
          <p:cNvPr id="4" name="Picture 3" descr="A close up of a logo&#10;&#10;Description automatically generated">
            <a:extLst>
              <a:ext uri="{FF2B5EF4-FFF2-40B4-BE49-F238E27FC236}">
                <a16:creationId xmlns:a16="http://schemas.microsoft.com/office/drawing/2014/main" id="{BD56748F-D433-4AE8-D232-E25456EB4C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370525311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5" name="Rounded Rectangle 4">
            <a:extLst>
              <a:ext uri="{FF2B5EF4-FFF2-40B4-BE49-F238E27FC236}">
                <a16:creationId xmlns:a16="http://schemas.microsoft.com/office/drawing/2014/main" id="{2CFCD41C-EC8D-5CFE-A6AC-511AEF0BEED1}"/>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11" name="Text Placeholder 7">
            <a:extLst>
              <a:ext uri="{FF2B5EF4-FFF2-40B4-BE49-F238E27FC236}">
                <a16:creationId xmlns:a16="http://schemas.microsoft.com/office/drawing/2014/main" id="{10E2EE61-18D5-8513-E632-FB5B2B6B1624}"/>
              </a:ext>
            </a:extLst>
          </p:cNvPr>
          <p:cNvSpPr>
            <a:spLocks noGrp="1"/>
          </p:cNvSpPr>
          <p:nvPr>
            <p:ph type="body" sz="quarter" idx="12" hasCustomPrompt="1"/>
          </p:nvPr>
        </p:nvSpPr>
        <p:spPr>
          <a:xfrm>
            <a:off x="817690" y="2329659"/>
            <a:ext cx="4024474" cy="1431850"/>
          </a:xfrm>
          <a:prstGeom prst="rect">
            <a:avLst/>
          </a:prstGeom>
        </p:spPr>
        <p:txBody>
          <a:bodyPr/>
          <a:lstStyle>
            <a:lvl1pPr>
              <a:lnSpc>
                <a:spcPts val="3600"/>
              </a:lnSpc>
              <a:defRPr sz="3000" b="1" i="0">
                <a:solidFill>
                  <a:srgbClr val="EE7973"/>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12" name="Text Placeholder 12">
            <a:extLst>
              <a:ext uri="{FF2B5EF4-FFF2-40B4-BE49-F238E27FC236}">
                <a16:creationId xmlns:a16="http://schemas.microsoft.com/office/drawing/2014/main" id="{291A8527-7940-2D00-8D7C-A5A50A19E6CE}"/>
              </a:ext>
            </a:extLst>
          </p:cNvPr>
          <p:cNvSpPr>
            <a:spLocks noGrp="1"/>
          </p:cNvSpPr>
          <p:nvPr>
            <p:ph type="body" sz="quarter" idx="13" hasCustomPrompt="1"/>
          </p:nvPr>
        </p:nvSpPr>
        <p:spPr>
          <a:xfrm>
            <a:off x="817748" y="3830777"/>
            <a:ext cx="4036196" cy="1119577"/>
          </a:xfrm>
          <a:prstGeom prst="rect">
            <a:avLst/>
          </a:prstGeom>
        </p:spPr>
        <p:txBody>
          <a:bodyPr/>
          <a:lstStyle>
            <a:lvl1pPr>
              <a:lnSpc>
                <a:spcPts val="2000"/>
              </a:lnSpc>
              <a:defRPr sz="14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21" name="Rounded Rectangle 20">
            <a:extLst>
              <a:ext uri="{FF2B5EF4-FFF2-40B4-BE49-F238E27FC236}">
                <a16:creationId xmlns:a16="http://schemas.microsoft.com/office/drawing/2014/main" id="{D5354F51-051A-FC83-EDBF-A2A0B960CFD2}"/>
              </a:ext>
            </a:extLst>
          </p:cNvPr>
          <p:cNvSpPr/>
          <p:nvPr userDrawn="1"/>
        </p:nvSpPr>
        <p:spPr>
          <a:xfrm>
            <a:off x="5829300" y="737577"/>
            <a:ext cx="5325208" cy="5493238"/>
          </a:xfrm>
          <a:prstGeom prst="roundRect">
            <a:avLst>
              <a:gd name="adj" fmla="val 2176"/>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7">
            <a:extLst>
              <a:ext uri="{FF2B5EF4-FFF2-40B4-BE49-F238E27FC236}">
                <a16:creationId xmlns:a16="http://schemas.microsoft.com/office/drawing/2014/main" id="{6FF2E62D-B3DB-5A6D-2739-D132BE485769}"/>
              </a:ext>
            </a:extLst>
          </p:cNvPr>
          <p:cNvSpPr>
            <a:spLocks noGrp="1"/>
          </p:cNvSpPr>
          <p:nvPr>
            <p:ph type="body" sz="quarter" idx="17" hasCustomPrompt="1"/>
          </p:nvPr>
        </p:nvSpPr>
        <p:spPr>
          <a:xfrm>
            <a:off x="6347029" y="1267597"/>
            <a:ext cx="4299416" cy="259558"/>
          </a:xfrm>
          <a:prstGeom prst="rect">
            <a:avLst/>
          </a:prstGeom>
        </p:spPr>
        <p:txBody>
          <a:bodyPr/>
          <a:lstStyle>
            <a:lvl1pPr>
              <a:lnSpc>
                <a:spcPct val="100000"/>
              </a:lnSpc>
              <a:defRPr sz="1200" b="1" i="0">
                <a:solidFill>
                  <a:srgbClr val="EE7973"/>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25" name="Text Placeholder 12">
            <a:extLst>
              <a:ext uri="{FF2B5EF4-FFF2-40B4-BE49-F238E27FC236}">
                <a16:creationId xmlns:a16="http://schemas.microsoft.com/office/drawing/2014/main" id="{3D149FFD-6FC3-A4A0-35D4-716302CC3750}"/>
              </a:ext>
            </a:extLst>
          </p:cNvPr>
          <p:cNvSpPr>
            <a:spLocks noGrp="1"/>
          </p:cNvSpPr>
          <p:nvPr>
            <p:ph type="body" sz="quarter" idx="18" hasCustomPrompt="1"/>
          </p:nvPr>
        </p:nvSpPr>
        <p:spPr>
          <a:xfrm>
            <a:off x="6343060" y="1612572"/>
            <a:ext cx="4297231" cy="839683"/>
          </a:xfrm>
          <a:prstGeom prst="rect">
            <a:avLst/>
          </a:prstGeom>
        </p:spPr>
        <p:txBody>
          <a:bodyPr/>
          <a:lstStyle>
            <a:lvl1pPr>
              <a:lnSpc>
                <a:spcPts val="1600"/>
              </a:lnSpc>
              <a:defRPr sz="11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7" name="Slide Number Placeholder 5">
            <a:extLst>
              <a:ext uri="{FF2B5EF4-FFF2-40B4-BE49-F238E27FC236}">
                <a16:creationId xmlns:a16="http://schemas.microsoft.com/office/drawing/2014/main" id="{CD75956B-8FCF-3ECF-E8FB-14FE7D05C45E}"/>
              </a:ext>
            </a:extLst>
          </p:cNvPr>
          <p:cNvSpPr txBox="1">
            <a:spLocks/>
          </p:cNvSpPr>
          <p:nvPr userDrawn="1"/>
        </p:nvSpPr>
        <p:spPr>
          <a:xfrm>
            <a:off x="11122818" y="6098305"/>
            <a:ext cx="531019"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800" b="0" i="0" u="none" strike="noStrike" cap="none">
                <a:solidFill>
                  <a:srgbClr val="343840"/>
                </a:solidFill>
                <a:latin typeface="Inter"/>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fld id="{75F66056-E713-8A4C-9D7C-0554D928CFB0}"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
        <p:nvSpPr>
          <p:cNvPr id="20" name="Text Placeholder 12">
            <a:extLst>
              <a:ext uri="{FF2B5EF4-FFF2-40B4-BE49-F238E27FC236}">
                <a16:creationId xmlns:a16="http://schemas.microsoft.com/office/drawing/2014/main" id="{C26A6701-7D6B-46D9-4A18-13DF47F24DD3}"/>
              </a:ext>
            </a:extLst>
          </p:cNvPr>
          <p:cNvSpPr>
            <a:spLocks noGrp="1"/>
          </p:cNvSpPr>
          <p:nvPr>
            <p:ph type="body" sz="quarter" idx="20" hasCustomPrompt="1"/>
          </p:nvPr>
        </p:nvSpPr>
        <p:spPr>
          <a:xfrm>
            <a:off x="6592443" y="2693225"/>
            <a:ext cx="4068630" cy="3004313"/>
          </a:xfrm>
          <a:prstGeom prst="rect">
            <a:avLst/>
          </a:prstGeom>
        </p:spPr>
        <p:txBody>
          <a:bodyPr/>
          <a:lstStyle>
            <a:lvl1pPr>
              <a:lnSpc>
                <a:spcPts val="1400"/>
              </a:lnSpc>
              <a:spcAft>
                <a:spcPts val="1000"/>
              </a:spcAft>
              <a:defRPr sz="1200" b="1"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err="1"/>
              <a:t>Bulletpoints</a:t>
            </a:r>
            <a:endParaRPr lang="en-US" dirty="0"/>
          </a:p>
        </p:txBody>
      </p:sp>
      <p:pic>
        <p:nvPicPr>
          <p:cNvPr id="8" name="Picture 7" descr="A black and grey rectangular sign&#10;&#10;Description automatically generated">
            <a:extLst>
              <a:ext uri="{FF2B5EF4-FFF2-40B4-BE49-F238E27FC236}">
                <a16:creationId xmlns:a16="http://schemas.microsoft.com/office/drawing/2014/main" id="{359EC58A-CB77-DB2A-57BB-FF14F9038E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225" y="1690461"/>
            <a:ext cx="2152650" cy="382451"/>
          </a:xfrm>
          <a:prstGeom prst="rect">
            <a:avLst/>
          </a:prstGeom>
        </p:spPr>
      </p:pic>
      <p:pic>
        <p:nvPicPr>
          <p:cNvPr id="4" name="Picture 3" descr="A close up of a logo&#10;&#10;Description automatically generated">
            <a:extLst>
              <a:ext uri="{FF2B5EF4-FFF2-40B4-BE49-F238E27FC236}">
                <a16:creationId xmlns:a16="http://schemas.microsoft.com/office/drawing/2014/main" id="{0E2EFAB6-283A-52A9-91E2-27426167DC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35980973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9"/>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C9AD7A8-4BA6-B941-1358-5DB6F6A8BC71}"/>
              </a:ext>
            </a:extLst>
          </p:cNvPr>
          <p:cNvSpPr>
            <a:spLocks noGrp="1"/>
          </p:cNvSpPr>
          <p:nvPr>
            <p:ph type="pic" sz="quarter" idx="10"/>
          </p:nvPr>
        </p:nvSpPr>
        <p:spPr>
          <a:xfrm>
            <a:off x="192087" y="188913"/>
            <a:ext cx="11807825" cy="5590653"/>
          </a:xfrm>
          <a:prstGeom prst="roundRect">
            <a:avLst>
              <a:gd name="adj" fmla="val 2309"/>
            </a:avLst>
          </a:prstGeom>
        </p:spPr>
        <p:txBody>
          <a:bodyPr/>
          <a:lstStyle/>
          <a:p>
            <a:endParaRPr lang="en-US"/>
          </a:p>
        </p:txBody>
      </p:sp>
      <p:sp>
        <p:nvSpPr>
          <p:cNvPr id="10" name="Text Placeholder 7">
            <a:extLst>
              <a:ext uri="{FF2B5EF4-FFF2-40B4-BE49-F238E27FC236}">
                <a16:creationId xmlns:a16="http://schemas.microsoft.com/office/drawing/2014/main" id="{1897DE80-98CE-8B55-80A0-3A04646A109C}"/>
              </a:ext>
            </a:extLst>
          </p:cNvPr>
          <p:cNvSpPr>
            <a:spLocks noGrp="1"/>
          </p:cNvSpPr>
          <p:nvPr>
            <p:ph type="body" sz="quarter" idx="11" hasCustomPrompt="1"/>
          </p:nvPr>
        </p:nvSpPr>
        <p:spPr>
          <a:xfrm>
            <a:off x="833913" y="321088"/>
            <a:ext cx="5358340" cy="5376450"/>
          </a:xfrm>
          <a:prstGeom prst="rect">
            <a:avLst/>
          </a:prstGeom>
        </p:spPr>
        <p:txBody>
          <a:bodyPr anchor="ctr"/>
          <a:lstStyle>
            <a:lvl1pPr>
              <a:lnSpc>
                <a:spcPts val="4800"/>
              </a:lnSpc>
              <a:defRPr sz="3600" b="1" i="0">
                <a:solidFill>
                  <a:schemeClr val="bg1"/>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4" name="Slide Number Placeholder 5">
            <a:extLst>
              <a:ext uri="{FF2B5EF4-FFF2-40B4-BE49-F238E27FC236}">
                <a16:creationId xmlns:a16="http://schemas.microsoft.com/office/drawing/2014/main" id="{2A907837-3CB6-6C0F-E898-BA33EAA5E7F9}"/>
              </a:ext>
            </a:extLst>
          </p:cNvPr>
          <p:cNvSpPr txBox="1">
            <a:spLocks/>
          </p:cNvSpPr>
          <p:nvPr userDrawn="1"/>
        </p:nvSpPr>
        <p:spPr>
          <a:xfrm>
            <a:off x="11122818" y="6098305"/>
            <a:ext cx="531019"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800" b="0" i="0" u="none" strike="noStrike" cap="none">
                <a:solidFill>
                  <a:srgbClr val="343840"/>
                </a:solidFill>
                <a:latin typeface="Inter"/>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fld id="{75F66056-E713-8A4C-9D7C-0554D928CFB0}"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pic>
        <p:nvPicPr>
          <p:cNvPr id="3" name="Picture 2" descr="A close up of a logo&#10;&#10;Description automatically generated">
            <a:extLst>
              <a:ext uri="{FF2B5EF4-FFF2-40B4-BE49-F238E27FC236}">
                <a16:creationId xmlns:a16="http://schemas.microsoft.com/office/drawing/2014/main" id="{26B98D66-CEAA-2BE3-CA70-C36A4687D9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144115403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5" name="Rounded Rectangle 4">
            <a:extLst>
              <a:ext uri="{FF2B5EF4-FFF2-40B4-BE49-F238E27FC236}">
                <a16:creationId xmlns:a16="http://schemas.microsoft.com/office/drawing/2014/main" id="{2CFCD41C-EC8D-5CFE-A6AC-511AEF0BEED1}"/>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p>
        </p:txBody>
      </p:sp>
      <p:pic>
        <p:nvPicPr>
          <p:cNvPr id="13" name="Picture 12" descr="A black rectangular object with white text&#10;&#10;Description automatically generated">
            <a:extLst>
              <a:ext uri="{FF2B5EF4-FFF2-40B4-BE49-F238E27FC236}">
                <a16:creationId xmlns:a16="http://schemas.microsoft.com/office/drawing/2014/main" id="{58AF4570-8320-7186-1D6E-11C1D0DA49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225" y="4074090"/>
            <a:ext cx="5063372" cy="1615699"/>
          </a:xfrm>
          <a:prstGeom prst="rect">
            <a:avLst/>
          </a:prstGeom>
        </p:spPr>
      </p:pic>
      <p:pic>
        <p:nvPicPr>
          <p:cNvPr id="39" name="Picture 38" descr="A black rectangular object with white text&#10;&#10;Description automatically generated">
            <a:extLst>
              <a:ext uri="{FF2B5EF4-FFF2-40B4-BE49-F238E27FC236}">
                <a16:creationId xmlns:a16="http://schemas.microsoft.com/office/drawing/2014/main" id="{6BAC7D7C-17B5-3A4C-0DC3-0940964A6E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40016" y="4074090"/>
            <a:ext cx="5063372" cy="1615699"/>
          </a:xfrm>
          <a:prstGeom prst="rect">
            <a:avLst/>
          </a:prstGeom>
        </p:spPr>
      </p:pic>
      <p:pic>
        <p:nvPicPr>
          <p:cNvPr id="40" name="Picture 39" descr="A black rectangular object with white text&#10;&#10;Description automatically generated">
            <a:extLst>
              <a:ext uri="{FF2B5EF4-FFF2-40B4-BE49-F238E27FC236}">
                <a16:creationId xmlns:a16="http://schemas.microsoft.com/office/drawing/2014/main" id="{FACDB679-6599-D433-BF5A-DD8F1007DA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225" y="2228111"/>
            <a:ext cx="5063372" cy="1615699"/>
          </a:xfrm>
          <a:prstGeom prst="rect">
            <a:avLst/>
          </a:prstGeom>
        </p:spPr>
      </p:pic>
      <p:pic>
        <p:nvPicPr>
          <p:cNvPr id="41" name="Picture 40" descr="A black rectangular object with white text&#10;&#10;Description automatically generated">
            <a:extLst>
              <a:ext uri="{FF2B5EF4-FFF2-40B4-BE49-F238E27FC236}">
                <a16:creationId xmlns:a16="http://schemas.microsoft.com/office/drawing/2014/main" id="{13FD65B9-7C82-98B4-D6C0-30A29A26CA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40016" y="2228111"/>
            <a:ext cx="5063372" cy="1615699"/>
          </a:xfrm>
          <a:prstGeom prst="rect">
            <a:avLst/>
          </a:prstGeom>
        </p:spPr>
      </p:pic>
      <p:sp>
        <p:nvSpPr>
          <p:cNvPr id="8" name="Text Placeholder 7">
            <a:extLst>
              <a:ext uri="{FF2B5EF4-FFF2-40B4-BE49-F238E27FC236}">
                <a16:creationId xmlns:a16="http://schemas.microsoft.com/office/drawing/2014/main" id="{F0BBB811-2CE8-43F6-9392-3052712F94AA}"/>
              </a:ext>
            </a:extLst>
          </p:cNvPr>
          <p:cNvSpPr>
            <a:spLocks noGrp="1"/>
          </p:cNvSpPr>
          <p:nvPr>
            <p:ph type="body" sz="quarter" idx="10" hasCustomPrompt="1"/>
          </p:nvPr>
        </p:nvSpPr>
        <p:spPr>
          <a:xfrm>
            <a:off x="814442" y="812038"/>
            <a:ext cx="10466333" cy="602425"/>
          </a:xfrm>
          <a:prstGeom prst="rect">
            <a:avLst/>
          </a:prstGeom>
        </p:spPr>
        <p:txBody>
          <a:bodyPr/>
          <a:lstStyle>
            <a:lvl1pPr>
              <a:lnSpc>
                <a:spcPts val="4800"/>
              </a:lnSpc>
              <a:defRPr sz="3200" b="1" i="0">
                <a:solidFill>
                  <a:srgbClr val="343840"/>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9" name="Text Placeholder 12">
            <a:extLst>
              <a:ext uri="{FF2B5EF4-FFF2-40B4-BE49-F238E27FC236}">
                <a16:creationId xmlns:a16="http://schemas.microsoft.com/office/drawing/2014/main" id="{8929909B-BAD5-C83E-9094-C1BB83525E71}"/>
              </a:ext>
            </a:extLst>
          </p:cNvPr>
          <p:cNvSpPr>
            <a:spLocks noGrp="1"/>
          </p:cNvSpPr>
          <p:nvPr>
            <p:ph type="body" sz="quarter" idx="11" hasCustomPrompt="1"/>
          </p:nvPr>
        </p:nvSpPr>
        <p:spPr>
          <a:xfrm>
            <a:off x="814499" y="1470818"/>
            <a:ext cx="10466275" cy="365125"/>
          </a:xfrm>
          <a:prstGeom prst="rect">
            <a:avLst/>
          </a:prstGeom>
        </p:spPr>
        <p:txBody>
          <a:bodyPr/>
          <a:lstStyle>
            <a:lvl1pPr>
              <a:defRPr sz="14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11" name="Text Placeholder 7">
            <a:extLst>
              <a:ext uri="{FF2B5EF4-FFF2-40B4-BE49-F238E27FC236}">
                <a16:creationId xmlns:a16="http://schemas.microsoft.com/office/drawing/2014/main" id="{7579DC24-28A9-1D34-488F-CAA0E57BD9EF}"/>
              </a:ext>
            </a:extLst>
          </p:cNvPr>
          <p:cNvSpPr>
            <a:spLocks noGrp="1"/>
          </p:cNvSpPr>
          <p:nvPr>
            <p:ph type="body" sz="quarter" idx="17" hasCustomPrompt="1"/>
          </p:nvPr>
        </p:nvSpPr>
        <p:spPr>
          <a:xfrm>
            <a:off x="1203980" y="2618867"/>
            <a:ext cx="3288507" cy="259558"/>
          </a:xfrm>
          <a:prstGeom prst="rect">
            <a:avLst/>
          </a:prstGeom>
        </p:spPr>
        <p:txBody>
          <a:bodyPr/>
          <a:lstStyle>
            <a:lvl1pPr>
              <a:lnSpc>
                <a:spcPct val="100000"/>
              </a:lnSpc>
              <a:defRPr sz="1200" b="1" i="0">
                <a:solidFill>
                  <a:srgbClr val="343840"/>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12" name="Text Placeholder 12">
            <a:extLst>
              <a:ext uri="{FF2B5EF4-FFF2-40B4-BE49-F238E27FC236}">
                <a16:creationId xmlns:a16="http://schemas.microsoft.com/office/drawing/2014/main" id="{92917D2B-BB11-8260-74AE-6FE21748D7B4}"/>
              </a:ext>
            </a:extLst>
          </p:cNvPr>
          <p:cNvSpPr>
            <a:spLocks noGrp="1"/>
          </p:cNvSpPr>
          <p:nvPr>
            <p:ph type="body" sz="quarter" idx="18" hasCustomPrompt="1"/>
          </p:nvPr>
        </p:nvSpPr>
        <p:spPr>
          <a:xfrm>
            <a:off x="1200011" y="2849543"/>
            <a:ext cx="3282537" cy="668910"/>
          </a:xfrm>
          <a:prstGeom prst="rect">
            <a:avLst/>
          </a:prstGeom>
        </p:spPr>
        <p:txBody>
          <a:bodyPr/>
          <a:lstStyle>
            <a:lvl1pPr>
              <a:lnSpc>
                <a:spcPts val="1400"/>
              </a:lnSpc>
              <a:defRPr sz="9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14" name="Picture Placeholder 13">
            <a:extLst>
              <a:ext uri="{FF2B5EF4-FFF2-40B4-BE49-F238E27FC236}">
                <a16:creationId xmlns:a16="http://schemas.microsoft.com/office/drawing/2014/main" id="{961BC496-87C1-203D-B9CE-7C82BB2AB9FD}"/>
              </a:ext>
            </a:extLst>
          </p:cNvPr>
          <p:cNvSpPr>
            <a:spLocks noGrp="1"/>
          </p:cNvSpPr>
          <p:nvPr>
            <p:ph type="pic" sz="quarter" idx="19"/>
          </p:nvPr>
        </p:nvSpPr>
        <p:spPr>
          <a:xfrm>
            <a:off x="4612448" y="2542825"/>
            <a:ext cx="994304" cy="99626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9" name="Text Placeholder 7">
            <a:extLst>
              <a:ext uri="{FF2B5EF4-FFF2-40B4-BE49-F238E27FC236}">
                <a16:creationId xmlns:a16="http://schemas.microsoft.com/office/drawing/2014/main" id="{F381C885-3BBD-BEAA-2E17-346697628816}"/>
              </a:ext>
            </a:extLst>
          </p:cNvPr>
          <p:cNvSpPr>
            <a:spLocks noGrp="1"/>
          </p:cNvSpPr>
          <p:nvPr>
            <p:ph type="body" sz="quarter" idx="20" hasCustomPrompt="1"/>
          </p:nvPr>
        </p:nvSpPr>
        <p:spPr>
          <a:xfrm>
            <a:off x="6532771" y="2618867"/>
            <a:ext cx="3288507" cy="259558"/>
          </a:xfrm>
          <a:prstGeom prst="rect">
            <a:avLst/>
          </a:prstGeom>
        </p:spPr>
        <p:txBody>
          <a:bodyPr/>
          <a:lstStyle>
            <a:lvl1pPr>
              <a:lnSpc>
                <a:spcPct val="100000"/>
              </a:lnSpc>
              <a:defRPr sz="1200" b="1" i="0">
                <a:solidFill>
                  <a:srgbClr val="343840"/>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20" name="Text Placeholder 12">
            <a:extLst>
              <a:ext uri="{FF2B5EF4-FFF2-40B4-BE49-F238E27FC236}">
                <a16:creationId xmlns:a16="http://schemas.microsoft.com/office/drawing/2014/main" id="{BBE92023-F880-EE6B-CD9A-86827A96F02A}"/>
              </a:ext>
            </a:extLst>
          </p:cNvPr>
          <p:cNvSpPr>
            <a:spLocks noGrp="1"/>
          </p:cNvSpPr>
          <p:nvPr>
            <p:ph type="body" sz="quarter" idx="21" hasCustomPrompt="1"/>
          </p:nvPr>
        </p:nvSpPr>
        <p:spPr>
          <a:xfrm>
            <a:off x="6528802" y="2849543"/>
            <a:ext cx="3282537" cy="668910"/>
          </a:xfrm>
          <a:prstGeom prst="rect">
            <a:avLst/>
          </a:prstGeom>
        </p:spPr>
        <p:txBody>
          <a:bodyPr/>
          <a:lstStyle>
            <a:lvl1pPr>
              <a:lnSpc>
                <a:spcPts val="1400"/>
              </a:lnSpc>
              <a:defRPr sz="9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21" name="Picture Placeholder 13">
            <a:extLst>
              <a:ext uri="{FF2B5EF4-FFF2-40B4-BE49-F238E27FC236}">
                <a16:creationId xmlns:a16="http://schemas.microsoft.com/office/drawing/2014/main" id="{60CDAC32-E90D-3E77-E00C-E9027034AAEC}"/>
              </a:ext>
            </a:extLst>
          </p:cNvPr>
          <p:cNvSpPr>
            <a:spLocks noGrp="1"/>
          </p:cNvSpPr>
          <p:nvPr>
            <p:ph type="pic" sz="quarter" idx="22"/>
          </p:nvPr>
        </p:nvSpPr>
        <p:spPr>
          <a:xfrm>
            <a:off x="9931162" y="2525411"/>
            <a:ext cx="1011683" cy="101367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26" name="Text Placeholder 7">
            <a:extLst>
              <a:ext uri="{FF2B5EF4-FFF2-40B4-BE49-F238E27FC236}">
                <a16:creationId xmlns:a16="http://schemas.microsoft.com/office/drawing/2014/main" id="{2D668FD5-07AD-C5E0-3BBD-D54A6A8733BB}"/>
              </a:ext>
            </a:extLst>
          </p:cNvPr>
          <p:cNvSpPr>
            <a:spLocks noGrp="1"/>
          </p:cNvSpPr>
          <p:nvPr>
            <p:ph type="body" sz="quarter" idx="23" hasCustomPrompt="1"/>
          </p:nvPr>
        </p:nvSpPr>
        <p:spPr>
          <a:xfrm>
            <a:off x="1203980" y="4457264"/>
            <a:ext cx="3288507" cy="259558"/>
          </a:xfrm>
          <a:prstGeom prst="rect">
            <a:avLst/>
          </a:prstGeom>
        </p:spPr>
        <p:txBody>
          <a:bodyPr/>
          <a:lstStyle>
            <a:lvl1pPr>
              <a:lnSpc>
                <a:spcPct val="100000"/>
              </a:lnSpc>
              <a:defRPr sz="1200" b="1" i="0">
                <a:solidFill>
                  <a:srgbClr val="343840"/>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27" name="Text Placeholder 12">
            <a:extLst>
              <a:ext uri="{FF2B5EF4-FFF2-40B4-BE49-F238E27FC236}">
                <a16:creationId xmlns:a16="http://schemas.microsoft.com/office/drawing/2014/main" id="{A985C5C8-07D4-B61F-B2BA-E3421F78C489}"/>
              </a:ext>
            </a:extLst>
          </p:cNvPr>
          <p:cNvSpPr>
            <a:spLocks noGrp="1"/>
          </p:cNvSpPr>
          <p:nvPr>
            <p:ph type="body" sz="quarter" idx="24" hasCustomPrompt="1"/>
          </p:nvPr>
        </p:nvSpPr>
        <p:spPr>
          <a:xfrm>
            <a:off x="1200011" y="4687940"/>
            <a:ext cx="3282537" cy="668910"/>
          </a:xfrm>
          <a:prstGeom prst="rect">
            <a:avLst/>
          </a:prstGeom>
        </p:spPr>
        <p:txBody>
          <a:bodyPr/>
          <a:lstStyle>
            <a:lvl1pPr>
              <a:lnSpc>
                <a:spcPts val="1400"/>
              </a:lnSpc>
              <a:defRPr sz="9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28" name="Picture Placeholder 13">
            <a:extLst>
              <a:ext uri="{FF2B5EF4-FFF2-40B4-BE49-F238E27FC236}">
                <a16:creationId xmlns:a16="http://schemas.microsoft.com/office/drawing/2014/main" id="{4ED7F8D0-B263-5FEF-7F67-54B75BF9E2BE}"/>
              </a:ext>
            </a:extLst>
          </p:cNvPr>
          <p:cNvSpPr>
            <a:spLocks noGrp="1"/>
          </p:cNvSpPr>
          <p:nvPr>
            <p:ph type="pic" sz="quarter" idx="25"/>
          </p:nvPr>
        </p:nvSpPr>
        <p:spPr>
          <a:xfrm>
            <a:off x="4592569" y="4382267"/>
            <a:ext cx="1013101" cy="1015099"/>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36" name="Text Placeholder 7">
            <a:extLst>
              <a:ext uri="{FF2B5EF4-FFF2-40B4-BE49-F238E27FC236}">
                <a16:creationId xmlns:a16="http://schemas.microsoft.com/office/drawing/2014/main" id="{3C93650D-366C-2718-289A-AF8B5A311AF2}"/>
              </a:ext>
            </a:extLst>
          </p:cNvPr>
          <p:cNvSpPr>
            <a:spLocks noGrp="1"/>
          </p:cNvSpPr>
          <p:nvPr>
            <p:ph type="body" sz="quarter" idx="26" hasCustomPrompt="1"/>
          </p:nvPr>
        </p:nvSpPr>
        <p:spPr>
          <a:xfrm>
            <a:off x="6532771" y="4457264"/>
            <a:ext cx="3288507" cy="259558"/>
          </a:xfrm>
          <a:prstGeom prst="rect">
            <a:avLst/>
          </a:prstGeom>
        </p:spPr>
        <p:txBody>
          <a:bodyPr/>
          <a:lstStyle>
            <a:lvl1pPr>
              <a:lnSpc>
                <a:spcPct val="100000"/>
              </a:lnSpc>
              <a:defRPr sz="1200" b="1" i="0">
                <a:solidFill>
                  <a:srgbClr val="343840"/>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37" name="Text Placeholder 12">
            <a:extLst>
              <a:ext uri="{FF2B5EF4-FFF2-40B4-BE49-F238E27FC236}">
                <a16:creationId xmlns:a16="http://schemas.microsoft.com/office/drawing/2014/main" id="{AA70EB1B-5B7C-A214-5104-C63C8745591A}"/>
              </a:ext>
            </a:extLst>
          </p:cNvPr>
          <p:cNvSpPr>
            <a:spLocks noGrp="1"/>
          </p:cNvSpPr>
          <p:nvPr>
            <p:ph type="body" sz="quarter" idx="27" hasCustomPrompt="1"/>
          </p:nvPr>
        </p:nvSpPr>
        <p:spPr>
          <a:xfrm>
            <a:off x="6528802" y="4687940"/>
            <a:ext cx="3282537" cy="668910"/>
          </a:xfrm>
          <a:prstGeom prst="rect">
            <a:avLst/>
          </a:prstGeom>
        </p:spPr>
        <p:txBody>
          <a:bodyPr/>
          <a:lstStyle>
            <a:lvl1pPr>
              <a:lnSpc>
                <a:spcPts val="1400"/>
              </a:lnSpc>
              <a:defRPr sz="9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38" name="Picture Placeholder 13">
            <a:extLst>
              <a:ext uri="{FF2B5EF4-FFF2-40B4-BE49-F238E27FC236}">
                <a16:creationId xmlns:a16="http://schemas.microsoft.com/office/drawing/2014/main" id="{FD878CEE-5490-3E19-44F1-FBA5A2530703}"/>
              </a:ext>
            </a:extLst>
          </p:cNvPr>
          <p:cNvSpPr>
            <a:spLocks noGrp="1"/>
          </p:cNvSpPr>
          <p:nvPr>
            <p:ph type="pic" sz="quarter" idx="28"/>
          </p:nvPr>
        </p:nvSpPr>
        <p:spPr>
          <a:xfrm>
            <a:off x="9921223" y="4382193"/>
            <a:ext cx="1021622" cy="1023636"/>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4" name="Slide Number Placeholder 5">
            <a:extLst>
              <a:ext uri="{FF2B5EF4-FFF2-40B4-BE49-F238E27FC236}">
                <a16:creationId xmlns:a16="http://schemas.microsoft.com/office/drawing/2014/main" id="{D72A4320-3DAD-C889-5A8F-55A1A1DE5A08}"/>
              </a:ext>
            </a:extLst>
          </p:cNvPr>
          <p:cNvSpPr txBox="1">
            <a:spLocks/>
          </p:cNvSpPr>
          <p:nvPr userDrawn="1"/>
        </p:nvSpPr>
        <p:spPr>
          <a:xfrm>
            <a:off x="11122818" y="6098305"/>
            <a:ext cx="531019"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800" b="0" i="0" u="none" strike="noStrike" cap="none">
                <a:solidFill>
                  <a:srgbClr val="343840"/>
                </a:solidFill>
                <a:latin typeface="Inter"/>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fld id="{75F66056-E713-8A4C-9D7C-0554D928CFB0}"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pic>
        <p:nvPicPr>
          <p:cNvPr id="3" name="Picture 2" descr="A close up of a logo&#10;&#10;Description automatically generated">
            <a:extLst>
              <a:ext uri="{FF2B5EF4-FFF2-40B4-BE49-F238E27FC236}">
                <a16:creationId xmlns:a16="http://schemas.microsoft.com/office/drawing/2014/main" id="{6E522FB1-072F-1C3E-1337-289DDA2B153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221267406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5" name="Rounded Rectangle 4">
            <a:extLst>
              <a:ext uri="{FF2B5EF4-FFF2-40B4-BE49-F238E27FC236}">
                <a16:creationId xmlns:a16="http://schemas.microsoft.com/office/drawing/2014/main" id="{2CFCD41C-EC8D-5CFE-A6AC-511AEF0BEED1}"/>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8" name="Text Placeholder 7">
            <a:extLst>
              <a:ext uri="{FF2B5EF4-FFF2-40B4-BE49-F238E27FC236}">
                <a16:creationId xmlns:a16="http://schemas.microsoft.com/office/drawing/2014/main" id="{F0BBB811-2CE8-43F6-9392-3052712F94AA}"/>
              </a:ext>
            </a:extLst>
          </p:cNvPr>
          <p:cNvSpPr>
            <a:spLocks noGrp="1"/>
          </p:cNvSpPr>
          <p:nvPr>
            <p:ph type="body" sz="quarter" idx="10" hasCustomPrompt="1"/>
          </p:nvPr>
        </p:nvSpPr>
        <p:spPr>
          <a:xfrm>
            <a:off x="814443" y="1547532"/>
            <a:ext cx="3727740" cy="1066459"/>
          </a:xfrm>
          <a:prstGeom prst="rect">
            <a:avLst/>
          </a:prstGeom>
        </p:spPr>
        <p:txBody>
          <a:bodyPr/>
          <a:lstStyle>
            <a:lvl1pPr>
              <a:lnSpc>
                <a:spcPts val="3800"/>
              </a:lnSpc>
              <a:defRPr sz="2800" b="1" i="0">
                <a:solidFill>
                  <a:srgbClr val="343840"/>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9" name="Text Placeholder 12">
            <a:extLst>
              <a:ext uri="{FF2B5EF4-FFF2-40B4-BE49-F238E27FC236}">
                <a16:creationId xmlns:a16="http://schemas.microsoft.com/office/drawing/2014/main" id="{8929909B-BAD5-C83E-9094-C1BB83525E71}"/>
              </a:ext>
            </a:extLst>
          </p:cNvPr>
          <p:cNvSpPr>
            <a:spLocks noGrp="1"/>
          </p:cNvSpPr>
          <p:nvPr>
            <p:ph type="body" sz="quarter" idx="11" hasCustomPrompt="1"/>
          </p:nvPr>
        </p:nvSpPr>
        <p:spPr>
          <a:xfrm>
            <a:off x="814499" y="2638908"/>
            <a:ext cx="3747561" cy="939179"/>
          </a:xfrm>
          <a:prstGeom prst="rect">
            <a:avLst/>
          </a:prstGeom>
        </p:spPr>
        <p:txBody>
          <a:bodyPr/>
          <a:lstStyle>
            <a:lvl1pPr>
              <a:lnSpc>
                <a:spcPts val="2000"/>
              </a:lnSpc>
              <a:defRPr sz="14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13" name="Rounded Rectangle 12">
            <a:extLst>
              <a:ext uri="{FF2B5EF4-FFF2-40B4-BE49-F238E27FC236}">
                <a16:creationId xmlns:a16="http://schemas.microsoft.com/office/drawing/2014/main" id="{7F2F3ACC-F8C3-0E0B-8857-55C927C2FEA0}"/>
              </a:ext>
            </a:extLst>
          </p:cNvPr>
          <p:cNvSpPr/>
          <p:nvPr userDrawn="1"/>
        </p:nvSpPr>
        <p:spPr>
          <a:xfrm>
            <a:off x="5715000" y="844827"/>
            <a:ext cx="5565775" cy="5178286"/>
          </a:xfrm>
          <a:prstGeom prst="roundRect">
            <a:avLst>
              <a:gd name="adj" fmla="val 1404"/>
            </a:avLst>
          </a:prstGeom>
          <a:solidFill>
            <a:srgbClr val="EBF6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latin typeface="Arial" panose="020B0604020202020204" pitchFamily="34" charset="0"/>
              <a:cs typeface="Arial" panose="020B0604020202020204" pitchFamily="34" charset="0"/>
            </a:endParaRPr>
          </a:p>
        </p:txBody>
      </p:sp>
      <p:sp>
        <p:nvSpPr>
          <p:cNvPr id="39" name="Text Placeholder 7">
            <a:extLst>
              <a:ext uri="{FF2B5EF4-FFF2-40B4-BE49-F238E27FC236}">
                <a16:creationId xmlns:a16="http://schemas.microsoft.com/office/drawing/2014/main" id="{1B2D7211-CDF4-EB51-6985-D923FF3F4319}"/>
              </a:ext>
            </a:extLst>
          </p:cNvPr>
          <p:cNvSpPr>
            <a:spLocks noGrp="1"/>
          </p:cNvSpPr>
          <p:nvPr>
            <p:ph type="body" sz="quarter" idx="17" hasCustomPrompt="1"/>
          </p:nvPr>
        </p:nvSpPr>
        <p:spPr>
          <a:xfrm>
            <a:off x="806414" y="3791684"/>
            <a:ext cx="3765586" cy="259558"/>
          </a:xfrm>
          <a:prstGeom prst="rect">
            <a:avLst/>
          </a:prstGeom>
        </p:spPr>
        <p:txBody>
          <a:bodyPr/>
          <a:lstStyle>
            <a:lvl1pPr>
              <a:lnSpc>
                <a:spcPct val="100000"/>
              </a:lnSpc>
              <a:defRPr sz="1200" b="1" i="0">
                <a:solidFill>
                  <a:srgbClr val="343840"/>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40" name="Text Placeholder 12">
            <a:extLst>
              <a:ext uri="{FF2B5EF4-FFF2-40B4-BE49-F238E27FC236}">
                <a16:creationId xmlns:a16="http://schemas.microsoft.com/office/drawing/2014/main" id="{176717FC-D6E9-C65D-C95E-A6880A38E6FA}"/>
              </a:ext>
            </a:extLst>
          </p:cNvPr>
          <p:cNvSpPr>
            <a:spLocks noGrp="1"/>
          </p:cNvSpPr>
          <p:nvPr>
            <p:ph type="body" sz="quarter" idx="24" hasCustomPrompt="1"/>
          </p:nvPr>
        </p:nvSpPr>
        <p:spPr>
          <a:xfrm>
            <a:off x="812384" y="4091592"/>
            <a:ext cx="3769555" cy="1235782"/>
          </a:xfrm>
          <a:prstGeom prst="rect">
            <a:avLst/>
          </a:prstGeom>
        </p:spPr>
        <p:txBody>
          <a:bodyPr/>
          <a:lstStyle>
            <a:lvl1pPr marL="171450" indent="-171450">
              <a:lnSpc>
                <a:spcPts val="1400"/>
              </a:lnSpc>
              <a:buClr>
                <a:srgbClr val="9DBD1D"/>
              </a:buClr>
              <a:buSzPct val="120000"/>
              <a:buFont typeface="Wingdings" pitchFamily="2" charset="2"/>
              <a:buChar char="§"/>
              <a:defRPr sz="9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42" name="Picture Placeholder 41">
            <a:extLst>
              <a:ext uri="{FF2B5EF4-FFF2-40B4-BE49-F238E27FC236}">
                <a16:creationId xmlns:a16="http://schemas.microsoft.com/office/drawing/2014/main" id="{7DD41AD1-C14E-FE1F-F560-8A1ADB77DA0F}"/>
              </a:ext>
            </a:extLst>
          </p:cNvPr>
          <p:cNvSpPr>
            <a:spLocks noGrp="1"/>
          </p:cNvSpPr>
          <p:nvPr>
            <p:ph type="pic" sz="quarter" idx="25"/>
          </p:nvPr>
        </p:nvSpPr>
        <p:spPr>
          <a:xfrm>
            <a:off x="6261858" y="1285798"/>
            <a:ext cx="4551777" cy="424035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5">
            <a:extLst>
              <a:ext uri="{FF2B5EF4-FFF2-40B4-BE49-F238E27FC236}">
                <a16:creationId xmlns:a16="http://schemas.microsoft.com/office/drawing/2014/main" id="{7D84F496-2943-457E-7106-9F8BD410D0EB}"/>
              </a:ext>
            </a:extLst>
          </p:cNvPr>
          <p:cNvSpPr txBox="1">
            <a:spLocks/>
          </p:cNvSpPr>
          <p:nvPr userDrawn="1"/>
        </p:nvSpPr>
        <p:spPr>
          <a:xfrm>
            <a:off x="11122818" y="6098305"/>
            <a:ext cx="531019"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800" b="0" i="0" u="none" strike="noStrike" cap="none">
                <a:solidFill>
                  <a:srgbClr val="343840"/>
                </a:solidFill>
                <a:latin typeface="Inter"/>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fld id="{75F66056-E713-8A4C-9D7C-0554D928CFB0}"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pic>
        <p:nvPicPr>
          <p:cNvPr id="3" name="Picture 2" descr="A close up of a logo&#10;&#10;Description automatically generated">
            <a:extLst>
              <a:ext uri="{FF2B5EF4-FFF2-40B4-BE49-F238E27FC236}">
                <a16:creationId xmlns:a16="http://schemas.microsoft.com/office/drawing/2014/main" id="{BBC088AB-DC91-D4A3-DA88-6BA48FF7A41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307038277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2" name="Rounded Rectangle 1">
            <a:extLst>
              <a:ext uri="{FF2B5EF4-FFF2-40B4-BE49-F238E27FC236}">
                <a16:creationId xmlns:a16="http://schemas.microsoft.com/office/drawing/2014/main" id="{BD30BB3E-E63D-4AEF-8F19-9FE378B573AF}"/>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p>
        </p:txBody>
      </p:sp>
      <p:pic>
        <p:nvPicPr>
          <p:cNvPr id="20" name="Picture 19" descr="A person smiling while holding a tablet&#10;&#10;Description automatically generated">
            <a:extLst>
              <a:ext uri="{FF2B5EF4-FFF2-40B4-BE49-F238E27FC236}">
                <a16:creationId xmlns:a16="http://schemas.microsoft.com/office/drawing/2014/main" id="{717C5C6D-4805-BCD7-5DB3-1F47BB8456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52445" y="957037"/>
            <a:ext cx="4346519" cy="4740501"/>
          </a:xfrm>
          <a:prstGeom prst="rect">
            <a:avLst/>
          </a:prstGeom>
        </p:spPr>
      </p:pic>
      <p:grpSp>
        <p:nvGrpSpPr>
          <p:cNvPr id="21" name="Group 20">
            <a:extLst>
              <a:ext uri="{FF2B5EF4-FFF2-40B4-BE49-F238E27FC236}">
                <a16:creationId xmlns:a16="http://schemas.microsoft.com/office/drawing/2014/main" id="{D5F14F05-514A-90E6-EB1A-34DAA8390F0D}"/>
              </a:ext>
            </a:extLst>
          </p:cNvPr>
          <p:cNvGrpSpPr/>
          <p:nvPr userDrawn="1"/>
        </p:nvGrpSpPr>
        <p:grpSpPr>
          <a:xfrm>
            <a:off x="911225" y="2218797"/>
            <a:ext cx="5851886" cy="1612058"/>
            <a:chOff x="-8522868" y="2196831"/>
            <a:chExt cx="12699581" cy="3498438"/>
          </a:xfrm>
          <a:solidFill>
            <a:schemeClr val="bg1"/>
          </a:solidFill>
        </p:grpSpPr>
        <p:sp>
          <p:nvSpPr>
            <p:cNvPr id="22" name="Round Same-side Corner of Rectangle 21">
              <a:extLst>
                <a:ext uri="{FF2B5EF4-FFF2-40B4-BE49-F238E27FC236}">
                  <a16:creationId xmlns:a16="http://schemas.microsoft.com/office/drawing/2014/main" id="{73759C57-C944-F614-E262-178264384F89}"/>
                </a:ext>
              </a:extLst>
            </p:cNvPr>
            <p:cNvSpPr/>
            <p:nvPr userDrawn="1"/>
          </p:nvSpPr>
          <p:spPr>
            <a:xfrm>
              <a:off x="-8522866" y="2196831"/>
              <a:ext cx="12699574" cy="2025766"/>
            </a:xfrm>
            <a:prstGeom prst="round2SameRect">
              <a:avLst>
                <a:gd name="adj1" fmla="val 5395"/>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ound Same-side Corner of Rectangle 22">
              <a:extLst>
                <a:ext uri="{FF2B5EF4-FFF2-40B4-BE49-F238E27FC236}">
                  <a16:creationId xmlns:a16="http://schemas.microsoft.com/office/drawing/2014/main" id="{B4267EBC-6357-0FA1-42CD-AFFA4F1753EB}"/>
                </a:ext>
              </a:extLst>
            </p:cNvPr>
            <p:cNvSpPr/>
            <p:nvPr userDrawn="1"/>
          </p:nvSpPr>
          <p:spPr>
            <a:xfrm rot="10800000">
              <a:off x="-8522868" y="3669501"/>
              <a:ext cx="11613375" cy="2025764"/>
            </a:xfrm>
            <a:prstGeom prst="round2SameRect">
              <a:avLst>
                <a:gd name="adj1" fmla="val 5395"/>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4" name="Round Same-side Corner of Rectangle 23">
              <a:extLst>
                <a:ext uri="{FF2B5EF4-FFF2-40B4-BE49-F238E27FC236}">
                  <a16:creationId xmlns:a16="http://schemas.microsoft.com/office/drawing/2014/main" id="{741A09F3-93BF-349C-4388-D45C21760934}"/>
                </a:ext>
              </a:extLst>
            </p:cNvPr>
            <p:cNvSpPr/>
            <p:nvPr userDrawn="1"/>
          </p:nvSpPr>
          <p:spPr>
            <a:xfrm rot="10800000">
              <a:off x="2024063" y="3669504"/>
              <a:ext cx="2152650" cy="2025765"/>
            </a:xfrm>
            <a:prstGeom prst="round2SameRect">
              <a:avLst>
                <a:gd name="adj1" fmla="val 29614"/>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25" name="Text Placeholder 12">
            <a:extLst>
              <a:ext uri="{FF2B5EF4-FFF2-40B4-BE49-F238E27FC236}">
                <a16:creationId xmlns:a16="http://schemas.microsoft.com/office/drawing/2014/main" id="{DBBEF372-5A72-3DED-E66A-ED9C0AED59B0}"/>
              </a:ext>
            </a:extLst>
          </p:cNvPr>
          <p:cNvSpPr>
            <a:spLocks noGrp="1"/>
          </p:cNvSpPr>
          <p:nvPr>
            <p:ph type="body" sz="quarter" idx="11" hasCustomPrompt="1"/>
          </p:nvPr>
        </p:nvSpPr>
        <p:spPr>
          <a:xfrm>
            <a:off x="3239809" y="2664722"/>
            <a:ext cx="3013723" cy="646803"/>
          </a:xfrm>
          <a:prstGeom prst="rect">
            <a:avLst/>
          </a:prstGeom>
        </p:spPr>
        <p:txBody>
          <a:bodyPr/>
          <a:lstStyle>
            <a:lvl1pPr>
              <a:lnSpc>
                <a:spcPts val="1400"/>
              </a:lnSpc>
              <a:defRPr sz="105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27" name="Text Placeholder 12">
            <a:extLst>
              <a:ext uri="{FF2B5EF4-FFF2-40B4-BE49-F238E27FC236}">
                <a16:creationId xmlns:a16="http://schemas.microsoft.com/office/drawing/2014/main" id="{7D33EEE3-B2ED-EB31-A762-6E3BDDD14FAB}"/>
              </a:ext>
            </a:extLst>
          </p:cNvPr>
          <p:cNvSpPr>
            <a:spLocks noGrp="1"/>
          </p:cNvSpPr>
          <p:nvPr>
            <p:ph type="body" sz="quarter" idx="12" hasCustomPrompt="1"/>
          </p:nvPr>
        </p:nvSpPr>
        <p:spPr>
          <a:xfrm>
            <a:off x="1277656" y="2508571"/>
            <a:ext cx="1929008" cy="973665"/>
          </a:xfrm>
          <a:prstGeom prst="rect">
            <a:avLst/>
          </a:prstGeom>
        </p:spPr>
        <p:txBody>
          <a:bodyPr/>
          <a:lstStyle>
            <a:lvl1pPr>
              <a:lnSpc>
                <a:spcPct val="100000"/>
              </a:lnSpc>
              <a:defRPr sz="6000" b="0" i="0">
                <a:solidFill>
                  <a:srgbClr val="9DBD1D"/>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00%</a:t>
            </a:r>
            <a:endParaRPr lang="en-US" dirty="0"/>
          </a:p>
        </p:txBody>
      </p:sp>
      <p:grpSp>
        <p:nvGrpSpPr>
          <p:cNvPr id="28" name="Group 27">
            <a:extLst>
              <a:ext uri="{FF2B5EF4-FFF2-40B4-BE49-F238E27FC236}">
                <a16:creationId xmlns:a16="http://schemas.microsoft.com/office/drawing/2014/main" id="{0E31413D-630C-8CE4-761F-2C1C75F42B59}"/>
              </a:ext>
            </a:extLst>
          </p:cNvPr>
          <p:cNvGrpSpPr/>
          <p:nvPr userDrawn="1"/>
        </p:nvGrpSpPr>
        <p:grpSpPr>
          <a:xfrm>
            <a:off x="911225" y="4077072"/>
            <a:ext cx="5851886" cy="1612058"/>
            <a:chOff x="-8522868" y="2196831"/>
            <a:chExt cx="12699581" cy="3498438"/>
          </a:xfrm>
          <a:solidFill>
            <a:schemeClr val="bg1"/>
          </a:solidFill>
        </p:grpSpPr>
        <p:sp>
          <p:nvSpPr>
            <p:cNvPr id="29" name="Round Same-side Corner of Rectangle 28">
              <a:extLst>
                <a:ext uri="{FF2B5EF4-FFF2-40B4-BE49-F238E27FC236}">
                  <a16:creationId xmlns:a16="http://schemas.microsoft.com/office/drawing/2014/main" id="{F4E71280-7A96-CF91-C9C5-2AE3366E2741}"/>
                </a:ext>
              </a:extLst>
            </p:cNvPr>
            <p:cNvSpPr/>
            <p:nvPr userDrawn="1"/>
          </p:nvSpPr>
          <p:spPr>
            <a:xfrm>
              <a:off x="-8522866" y="2196831"/>
              <a:ext cx="12699574" cy="2025766"/>
            </a:xfrm>
            <a:prstGeom prst="round2SameRect">
              <a:avLst>
                <a:gd name="adj1" fmla="val 5395"/>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ound Same-side Corner of Rectangle 29">
              <a:extLst>
                <a:ext uri="{FF2B5EF4-FFF2-40B4-BE49-F238E27FC236}">
                  <a16:creationId xmlns:a16="http://schemas.microsoft.com/office/drawing/2014/main" id="{9E95F215-7721-4D61-0637-5DE85C649114}"/>
                </a:ext>
              </a:extLst>
            </p:cNvPr>
            <p:cNvSpPr/>
            <p:nvPr userDrawn="1"/>
          </p:nvSpPr>
          <p:spPr>
            <a:xfrm rot="10800000">
              <a:off x="-8522868" y="3669501"/>
              <a:ext cx="11613375" cy="2025764"/>
            </a:xfrm>
            <a:prstGeom prst="round2SameRect">
              <a:avLst>
                <a:gd name="adj1" fmla="val 5395"/>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1" name="Round Same-side Corner of Rectangle 30">
              <a:extLst>
                <a:ext uri="{FF2B5EF4-FFF2-40B4-BE49-F238E27FC236}">
                  <a16:creationId xmlns:a16="http://schemas.microsoft.com/office/drawing/2014/main" id="{1EC50211-F6E9-2591-FB34-B93ACF4B96B6}"/>
                </a:ext>
              </a:extLst>
            </p:cNvPr>
            <p:cNvSpPr/>
            <p:nvPr userDrawn="1"/>
          </p:nvSpPr>
          <p:spPr>
            <a:xfrm rot="10800000">
              <a:off x="2024063" y="3669504"/>
              <a:ext cx="2152650" cy="2025765"/>
            </a:xfrm>
            <a:prstGeom prst="round2SameRect">
              <a:avLst>
                <a:gd name="adj1" fmla="val 29614"/>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32" name="Text Placeholder 12">
            <a:extLst>
              <a:ext uri="{FF2B5EF4-FFF2-40B4-BE49-F238E27FC236}">
                <a16:creationId xmlns:a16="http://schemas.microsoft.com/office/drawing/2014/main" id="{2F071E10-ADD0-25E9-8102-9FD8A4E0B81E}"/>
              </a:ext>
            </a:extLst>
          </p:cNvPr>
          <p:cNvSpPr>
            <a:spLocks noGrp="1"/>
          </p:cNvSpPr>
          <p:nvPr>
            <p:ph type="body" sz="quarter" idx="13" hasCustomPrompt="1"/>
          </p:nvPr>
        </p:nvSpPr>
        <p:spPr>
          <a:xfrm>
            <a:off x="3239809" y="4522997"/>
            <a:ext cx="3013723" cy="646803"/>
          </a:xfrm>
          <a:prstGeom prst="rect">
            <a:avLst/>
          </a:prstGeom>
        </p:spPr>
        <p:txBody>
          <a:bodyPr/>
          <a:lstStyle>
            <a:lvl1pPr>
              <a:lnSpc>
                <a:spcPts val="1400"/>
              </a:lnSpc>
              <a:defRPr sz="105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33" name="Text Placeholder 12">
            <a:extLst>
              <a:ext uri="{FF2B5EF4-FFF2-40B4-BE49-F238E27FC236}">
                <a16:creationId xmlns:a16="http://schemas.microsoft.com/office/drawing/2014/main" id="{77C6FEDF-EAE5-3849-08F5-BD2C4977D7C3}"/>
              </a:ext>
            </a:extLst>
          </p:cNvPr>
          <p:cNvSpPr>
            <a:spLocks noGrp="1"/>
          </p:cNvSpPr>
          <p:nvPr>
            <p:ph type="body" sz="quarter" idx="14" hasCustomPrompt="1"/>
          </p:nvPr>
        </p:nvSpPr>
        <p:spPr>
          <a:xfrm>
            <a:off x="1277656" y="4366846"/>
            <a:ext cx="1929008" cy="973665"/>
          </a:xfrm>
          <a:prstGeom prst="rect">
            <a:avLst/>
          </a:prstGeom>
        </p:spPr>
        <p:txBody>
          <a:bodyPr/>
          <a:lstStyle>
            <a:lvl1pPr>
              <a:lnSpc>
                <a:spcPct val="100000"/>
              </a:lnSpc>
              <a:defRPr sz="6000" b="0" i="0">
                <a:solidFill>
                  <a:srgbClr val="9DBD1D"/>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00%</a:t>
            </a:r>
            <a:endParaRPr lang="en-US" dirty="0"/>
          </a:p>
        </p:txBody>
      </p:sp>
      <p:sp>
        <p:nvSpPr>
          <p:cNvPr id="34" name="Text Placeholder 7">
            <a:extLst>
              <a:ext uri="{FF2B5EF4-FFF2-40B4-BE49-F238E27FC236}">
                <a16:creationId xmlns:a16="http://schemas.microsoft.com/office/drawing/2014/main" id="{A5BF0B67-7ACF-DC62-8160-A147EFA0C14E}"/>
              </a:ext>
            </a:extLst>
          </p:cNvPr>
          <p:cNvSpPr>
            <a:spLocks noGrp="1"/>
          </p:cNvSpPr>
          <p:nvPr>
            <p:ph type="body" sz="quarter" idx="10" hasCustomPrompt="1"/>
          </p:nvPr>
        </p:nvSpPr>
        <p:spPr>
          <a:xfrm>
            <a:off x="814442" y="812038"/>
            <a:ext cx="10466333" cy="602425"/>
          </a:xfrm>
          <a:prstGeom prst="rect">
            <a:avLst/>
          </a:prstGeom>
        </p:spPr>
        <p:txBody>
          <a:bodyPr/>
          <a:lstStyle>
            <a:lvl1pPr>
              <a:lnSpc>
                <a:spcPts val="4800"/>
              </a:lnSpc>
              <a:defRPr sz="3200" b="1" i="0">
                <a:solidFill>
                  <a:srgbClr val="343840"/>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35" name="Text Placeholder 12">
            <a:extLst>
              <a:ext uri="{FF2B5EF4-FFF2-40B4-BE49-F238E27FC236}">
                <a16:creationId xmlns:a16="http://schemas.microsoft.com/office/drawing/2014/main" id="{DE8ED165-B8CD-6D6E-808D-B2DA4E36278B}"/>
              </a:ext>
            </a:extLst>
          </p:cNvPr>
          <p:cNvSpPr>
            <a:spLocks noGrp="1"/>
          </p:cNvSpPr>
          <p:nvPr>
            <p:ph type="body" sz="quarter" idx="15" hasCustomPrompt="1"/>
          </p:nvPr>
        </p:nvSpPr>
        <p:spPr>
          <a:xfrm>
            <a:off x="814499" y="1470818"/>
            <a:ext cx="10466275" cy="365125"/>
          </a:xfrm>
          <a:prstGeom prst="rect">
            <a:avLst/>
          </a:prstGeom>
        </p:spPr>
        <p:txBody>
          <a:bodyPr/>
          <a:lstStyle>
            <a:lvl1pPr>
              <a:defRPr sz="14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pic>
        <p:nvPicPr>
          <p:cNvPr id="11" name="Picture 10" descr="A black rectangular object with white border&#10;&#10;Description automatically generated">
            <a:extLst>
              <a:ext uri="{FF2B5EF4-FFF2-40B4-BE49-F238E27FC236}">
                <a16:creationId xmlns:a16="http://schemas.microsoft.com/office/drawing/2014/main" id="{EEF7483C-486D-7FB1-5344-AE32A8D61B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1225" y="2246956"/>
            <a:ext cx="5753046" cy="1536565"/>
          </a:xfrm>
          <a:prstGeom prst="rect">
            <a:avLst/>
          </a:prstGeom>
        </p:spPr>
      </p:pic>
      <p:pic>
        <p:nvPicPr>
          <p:cNvPr id="12" name="Picture 11" descr="A black rectangular object with white border&#10;&#10;Description automatically generated">
            <a:extLst>
              <a:ext uri="{FF2B5EF4-FFF2-40B4-BE49-F238E27FC236}">
                <a16:creationId xmlns:a16="http://schemas.microsoft.com/office/drawing/2014/main" id="{93C0091E-31B6-ED4C-BEF3-D7B607E69D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1225" y="4077072"/>
            <a:ext cx="5753046" cy="1536565"/>
          </a:xfrm>
          <a:prstGeom prst="rect">
            <a:avLst/>
          </a:prstGeom>
        </p:spPr>
      </p:pic>
      <p:sp>
        <p:nvSpPr>
          <p:cNvPr id="15" name="Slide Number Placeholder 5">
            <a:extLst>
              <a:ext uri="{FF2B5EF4-FFF2-40B4-BE49-F238E27FC236}">
                <a16:creationId xmlns:a16="http://schemas.microsoft.com/office/drawing/2014/main" id="{CA8A0524-D8A4-2FC3-2231-C2FE851F4023}"/>
              </a:ext>
            </a:extLst>
          </p:cNvPr>
          <p:cNvSpPr txBox="1">
            <a:spLocks/>
          </p:cNvSpPr>
          <p:nvPr userDrawn="1"/>
        </p:nvSpPr>
        <p:spPr>
          <a:xfrm>
            <a:off x="11122818" y="6098305"/>
            <a:ext cx="531019"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800" b="0" i="0" u="none" strike="noStrike" cap="none">
                <a:solidFill>
                  <a:srgbClr val="343840"/>
                </a:solidFill>
                <a:latin typeface="Inter"/>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fld id="{75F66056-E713-8A4C-9D7C-0554D928CFB0}"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pic>
        <p:nvPicPr>
          <p:cNvPr id="4" name="Picture 3" descr="A close up of a logo&#10;&#10;Description automatically generated">
            <a:extLst>
              <a:ext uri="{FF2B5EF4-FFF2-40B4-BE49-F238E27FC236}">
                <a16:creationId xmlns:a16="http://schemas.microsoft.com/office/drawing/2014/main" id="{0D0EB17C-FF6E-D378-8B1C-6091C1D259D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275534495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2" name="Rounded Rectangle 1">
            <a:extLst>
              <a:ext uri="{FF2B5EF4-FFF2-40B4-BE49-F238E27FC236}">
                <a16:creationId xmlns:a16="http://schemas.microsoft.com/office/drawing/2014/main" id="{BD30BB3E-E63D-4AEF-8F19-9FE378B573AF}"/>
              </a:ext>
            </a:extLst>
          </p:cNvPr>
          <p:cNvSpPr/>
          <p:nvPr userDrawn="1"/>
        </p:nvSpPr>
        <p:spPr>
          <a:xfrm>
            <a:off x="192088" y="188913"/>
            <a:ext cx="11807825" cy="6480175"/>
          </a:xfrm>
          <a:prstGeom prst="roundRect">
            <a:avLst>
              <a:gd name="adj" fmla="val 1404"/>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p>
        </p:txBody>
      </p:sp>
      <p:pic>
        <p:nvPicPr>
          <p:cNvPr id="8" name="Picture 7" descr="A close up of a logo&#10;&#10;Description automatically generated">
            <a:extLst>
              <a:ext uri="{FF2B5EF4-FFF2-40B4-BE49-F238E27FC236}">
                <a16:creationId xmlns:a16="http://schemas.microsoft.com/office/drawing/2014/main" id="{E9897954-50A1-0170-641E-65E7DCD460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35358" y="1441645"/>
            <a:ext cx="2112962" cy="537903"/>
          </a:xfrm>
          <a:prstGeom prst="rect">
            <a:avLst/>
          </a:prstGeom>
        </p:spPr>
      </p:pic>
      <p:sp>
        <p:nvSpPr>
          <p:cNvPr id="12" name="Rounded Rectangle 11">
            <a:extLst>
              <a:ext uri="{FF2B5EF4-FFF2-40B4-BE49-F238E27FC236}">
                <a16:creationId xmlns:a16="http://schemas.microsoft.com/office/drawing/2014/main" id="{AE8F9CE7-5B3D-04A2-71A7-105472EA008E}"/>
              </a:ext>
            </a:extLst>
          </p:cNvPr>
          <p:cNvSpPr/>
          <p:nvPr userDrawn="1"/>
        </p:nvSpPr>
        <p:spPr>
          <a:xfrm>
            <a:off x="4528457" y="4888800"/>
            <a:ext cx="3135085" cy="438980"/>
          </a:xfrm>
          <a:prstGeom prst="roundRect">
            <a:avLst/>
          </a:prstGeom>
          <a:solidFill>
            <a:srgbClr val="9DBD1D"/>
          </a:solidFill>
          <a:ln w="12700">
            <a:solidFill>
              <a:srgbClr val="9DBD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Text Placeholder 13">
            <a:extLst>
              <a:ext uri="{FF2B5EF4-FFF2-40B4-BE49-F238E27FC236}">
                <a16:creationId xmlns:a16="http://schemas.microsoft.com/office/drawing/2014/main" id="{5328D207-DE1C-4C93-A2AD-B5C3C7107094}"/>
              </a:ext>
            </a:extLst>
          </p:cNvPr>
          <p:cNvSpPr>
            <a:spLocks noGrp="1"/>
          </p:cNvSpPr>
          <p:nvPr>
            <p:ph type="body" sz="quarter" idx="10" hasCustomPrompt="1"/>
          </p:nvPr>
        </p:nvSpPr>
        <p:spPr>
          <a:xfrm>
            <a:off x="2244459" y="2533750"/>
            <a:ext cx="7703081" cy="1347050"/>
          </a:xfrm>
          <a:prstGeom prst="rect">
            <a:avLst/>
          </a:prstGeom>
        </p:spPr>
        <p:txBody>
          <a:bodyPr/>
          <a:lstStyle>
            <a:lvl1pPr algn="ctr">
              <a:defRPr sz="4100" b="1" i="0">
                <a:solidFill>
                  <a:srgbClr val="343840"/>
                </a:solidFill>
                <a:latin typeface="Arial" panose="020B0604020202020204" pitchFamily="34" charset="0"/>
                <a:cs typeface="Arial" panose="020B0604020202020204" pitchFamily="34" charset="0"/>
              </a:defRPr>
            </a:lvl1pPr>
          </a:lstStyle>
          <a:p>
            <a:pPr lvl="0"/>
            <a:r>
              <a:rPr lang="en-GB" dirty="0"/>
              <a:t>Text placeholder</a:t>
            </a:r>
            <a:endParaRPr lang="en-US" dirty="0"/>
          </a:p>
        </p:txBody>
      </p:sp>
      <p:sp>
        <p:nvSpPr>
          <p:cNvPr id="16" name="Text Placeholder 13">
            <a:extLst>
              <a:ext uri="{FF2B5EF4-FFF2-40B4-BE49-F238E27FC236}">
                <a16:creationId xmlns:a16="http://schemas.microsoft.com/office/drawing/2014/main" id="{932CED55-32BC-5D93-0E11-F73BEC3F5C32}"/>
              </a:ext>
            </a:extLst>
          </p:cNvPr>
          <p:cNvSpPr>
            <a:spLocks noGrp="1"/>
          </p:cNvSpPr>
          <p:nvPr>
            <p:ph type="body" sz="quarter" idx="11" hasCustomPrompt="1"/>
          </p:nvPr>
        </p:nvSpPr>
        <p:spPr>
          <a:xfrm>
            <a:off x="2244459" y="4379472"/>
            <a:ext cx="7703081" cy="372528"/>
          </a:xfrm>
          <a:prstGeom prst="rect">
            <a:avLst/>
          </a:prstGeom>
        </p:spPr>
        <p:txBody>
          <a:bodyPr/>
          <a:lstStyle>
            <a:lvl1pPr algn="ctr">
              <a:defRPr sz="1600" b="0" i="0">
                <a:solidFill>
                  <a:srgbClr val="343840"/>
                </a:solidFill>
                <a:latin typeface="Arial" panose="020B0604020202020204" pitchFamily="34" charset="0"/>
                <a:cs typeface="Arial" panose="020B0604020202020204" pitchFamily="34" charset="0"/>
              </a:defRPr>
            </a:lvl1pPr>
          </a:lstStyle>
          <a:p>
            <a:pPr lvl="0"/>
            <a:r>
              <a:rPr lang="en-GB" dirty="0"/>
              <a:t>Text placeholder</a:t>
            </a:r>
            <a:endParaRPr lang="en-US" dirty="0"/>
          </a:p>
        </p:txBody>
      </p:sp>
      <p:sp>
        <p:nvSpPr>
          <p:cNvPr id="18" name="Text Placeholder 13">
            <a:extLst>
              <a:ext uri="{FF2B5EF4-FFF2-40B4-BE49-F238E27FC236}">
                <a16:creationId xmlns:a16="http://schemas.microsoft.com/office/drawing/2014/main" id="{A6DF20F0-90B1-2DE6-5BB8-22BE55F7866A}"/>
              </a:ext>
            </a:extLst>
          </p:cNvPr>
          <p:cNvSpPr>
            <a:spLocks noGrp="1"/>
          </p:cNvSpPr>
          <p:nvPr>
            <p:ph type="body" sz="quarter" idx="12" hasCustomPrompt="1"/>
          </p:nvPr>
        </p:nvSpPr>
        <p:spPr>
          <a:xfrm>
            <a:off x="2244459" y="4955648"/>
            <a:ext cx="7703081" cy="372527"/>
          </a:xfrm>
          <a:prstGeom prst="rect">
            <a:avLst/>
          </a:prstGeom>
        </p:spPr>
        <p:txBody>
          <a:bodyPr/>
          <a:lstStyle>
            <a:lvl1pPr algn="ctr">
              <a:defRPr sz="1400" b="1" i="0">
                <a:solidFill>
                  <a:schemeClr val="bg1"/>
                </a:solidFill>
                <a:latin typeface="Arial" panose="020B0604020202020204" pitchFamily="34" charset="0"/>
                <a:cs typeface="Arial" panose="020B0604020202020204" pitchFamily="34" charset="0"/>
              </a:defRPr>
            </a:lvl1pPr>
          </a:lstStyle>
          <a:p>
            <a:pPr lvl="0"/>
            <a:r>
              <a:rPr lang="en-GB" dirty="0"/>
              <a:t>URL here</a:t>
            </a:r>
            <a:endParaRPr lang="en-US" dirty="0"/>
          </a:p>
        </p:txBody>
      </p:sp>
    </p:spTree>
    <p:extLst>
      <p:ext uri="{BB962C8B-B14F-4D97-AF65-F5344CB8AC3E}">
        <p14:creationId xmlns:p14="http://schemas.microsoft.com/office/powerpoint/2010/main" val="41425278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solidFill>
        <a:effectLst/>
      </p:bgPr>
    </p:bg>
    <p:spTree>
      <p:nvGrpSpPr>
        <p:cNvPr id="1" name="Shape 9"/>
        <p:cNvGrpSpPr/>
        <p:nvPr/>
      </p:nvGrpSpPr>
      <p:grpSpPr>
        <a:xfrm>
          <a:off x="0" y="0"/>
          <a:ext cx="0" cy="0"/>
          <a:chOff x="0" y="0"/>
          <a:chExt cx="0" cy="0"/>
        </a:xfrm>
      </p:grpSpPr>
      <p:sp>
        <p:nvSpPr>
          <p:cNvPr id="2" name="Rounded Rectangle 1">
            <a:extLst>
              <a:ext uri="{FF2B5EF4-FFF2-40B4-BE49-F238E27FC236}">
                <a16:creationId xmlns:a16="http://schemas.microsoft.com/office/drawing/2014/main" id="{BD30BB3E-E63D-4AEF-8F19-9FE378B573AF}"/>
              </a:ext>
            </a:extLst>
          </p:cNvPr>
          <p:cNvSpPr/>
          <p:nvPr userDrawn="1"/>
        </p:nvSpPr>
        <p:spPr>
          <a:xfrm>
            <a:off x="192088" y="188913"/>
            <a:ext cx="11807825" cy="6480175"/>
          </a:xfrm>
          <a:prstGeom prst="roundRect">
            <a:avLst>
              <a:gd name="adj" fmla="val 1404"/>
            </a:avLst>
          </a:prstGeom>
          <a:solidFill>
            <a:srgbClr val="343840"/>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12" name="Rounded Rectangle 11">
            <a:extLst>
              <a:ext uri="{FF2B5EF4-FFF2-40B4-BE49-F238E27FC236}">
                <a16:creationId xmlns:a16="http://schemas.microsoft.com/office/drawing/2014/main" id="{AE8F9CE7-5B3D-04A2-71A7-105472EA008E}"/>
              </a:ext>
            </a:extLst>
          </p:cNvPr>
          <p:cNvSpPr/>
          <p:nvPr userDrawn="1"/>
        </p:nvSpPr>
        <p:spPr>
          <a:xfrm>
            <a:off x="4528457" y="4888800"/>
            <a:ext cx="3135085" cy="438980"/>
          </a:xfrm>
          <a:prstGeom prst="roundRect">
            <a:avLst/>
          </a:prstGeom>
          <a:noFill/>
          <a:ln w="12700">
            <a:solidFill>
              <a:srgbClr val="9DBD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Text Placeholder 13">
            <a:extLst>
              <a:ext uri="{FF2B5EF4-FFF2-40B4-BE49-F238E27FC236}">
                <a16:creationId xmlns:a16="http://schemas.microsoft.com/office/drawing/2014/main" id="{5328D207-DE1C-4C93-A2AD-B5C3C7107094}"/>
              </a:ext>
            </a:extLst>
          </p:cNvPr>
          <p:cNvSpPr>
            <a:spLocks noGrp="1"/>
          </p:cNvSpPr>
          <p:nvPr>
            <p:ph type="body" sz="quarter" idx="10" hasCustomPrompt="1"/>
          </p:nvPr>
        </p:nvSpPr>
        <p:spPr>
          <a:xfrm>
            <a:off x="2244459" y="2533750"/>
            <a:ext cx="7703081" cy="1347050"/>
          </a:xfrm>
          <a:prstGeom prst="rect">
            <a:avLst/>
          </a:prstGeom>
        </p:spPr>
        <p:txBody>
          <a:bodyPr/>
          <a:lstStyle>
            <a:lvl1pPr algn="ctr">
              <a:defRPr sz="4100" b="1" i="0">
                <a:solidFill>
                  <a:schemeClr val="bg1"/>
                </a:solidFill>
                <a:latin typeface="Arial" panose="020B0604020202020204" pitchFamily="34" charset="0"/>
                <a:cs typeface="Arial" panose="020B0604020202020204" pitchFamily="34" charset="0"/>
              </a:defRPr>
            </a:lvl1pPr>
          </a:lstStyle>
          <a:p>
            <a:pPr lvl="0"/>
            <a:r>
              <a:rPr lang="en-GB" dirty="0"/>
              <a:t>Text placeholder</a:t>
            </a:r>
            <a:endParaRPr lang="en-US" dirty="0"/>
          </a:p>
        </p:txBody>
      </p:sp>
      <p:sp>
        <p:nvSpPr>
          <p:cNvPr id="16" name="Text Placeholder 13">
            <a:extLst>
              <a:ext uri="{FF2B5EF4-FFF2-40B4-BE49-F238E27FC236}">
                <a16:creationId xmlns:a16="http://schemas.microsoft.com/office/drawing/2014/main" id="{932CED55-32BC-5D93-0E11-F73BEC3F5C32}"/>
              </a:ext>
            </a:extLst>
          </p:cNvPr>
          <p:cNvSpPr>
            <a:spLocks noGrp="1"/>
          </p:cNvSpPr>
          <p:nvPr>
            <p:ph type="body" sz="quarter" idx="11" hasCustomPrompt="1"/>
          </p:nvPr>
        </p:nvSpPr>
        <p:spPr>
          <a:xfrm>
            <a:off x="2244459" y="4379472"/>
            <a:ext cx="7703081" cy="372528"/>
          </a:xfrm>
          <a:prstGeom prst="rect">
            <a:avLst/>
          </a:prstGeom>
        </p:spPr>
        <p:txBody>
          <a:bodyPr/>
          <a:lstStyle>
            <a:lvl1pPr algn="ctr">
              <a:defRPr sz="1600" b="0" i="0">
                <a:solidFill>
                  <a:schemeClr val="bg1"/>
                </a:solidFill>
                <a:latin typeface="Arial" panose="020B0604020202020204" pitchFamily="34" charset="0"/>
                <a:cs typeface="Arial" panose="020B0604020202020204" pitchFamily="34" charset="0"/>
              </a:defRPr>
            </a:lvl1pPr>
          </a:lstStyle>
          <a:p>
            <a:pPr lvl="0"/>
            <a:r>
              <a:rPr lang="en-GB" dirty="0"/>
              <a:t>Text placeholder</a:t>
            </a:r>
            <a:endParaRPr lang="en-US" dirty="0"/>
          </a:p>
        </p:txBody>
      </p:sp>
      <p:sp>
        <p:nvSpPr>
          <p:cNvPr id="18" name="Text Placeholder 13">
            <a:extLst>
              <a:ext uri="{FF2B5EF4-FFF2-40B4-BE49-F238E27FC236}">
                <a16:creationId xmlns:a16="http://schemas.microsoft.com/office/drawing/2014/main" id="{A6DF20F0-90B1-2DE6-5BB8-22BE55F7866A}"/>
              </a:ext>
            </a:extLst>
          </p:cNvPr>
          <p:cNvSpPr>
            <a:spLocks noGrp="1"/>
          </p:cNvSpPr>
          <p:nvPr>
            <p:ph type="body" sz="quarter" idx="12" hasCustomPrompt="1"/>
          </p:nvPr>
        </p:nvSpPr>
        <p:spPr>
          <a:xfrm>
            <a:off x="2244459" y="4955648"/>
            <a:ext cx="7703081" cy="372528"/>
          </a:xfrm>
          <a:prstGeom prst="rect">
            <a:avLst/>
          </a:prstGeom>
        </p:spPr>
        <p:txBody>
          <a:bodyPr/>
          <a:lstStyle>
            <a:lvl1pPr algn="ctr">
              <a:defRPr sz="1400" b="1" i="0">
                <a:solidFill>
                  <a:schemeClr val="bg1"/>
                </a:solidFill>
                <a:latin typeface="Arial" panose="020B0604020202020204" pitchFamily="34" charset="0"/>
                <a:cs typeface="Arial" panose="020B0604020202020204" pitchFamily="34" charset="0"/>
              </a:defRPr>
            </a:lvl1pPr>
          </a:lstStyle>
          <a:p>
            <a:pPr lvl="0"/>
            <a:r>
              <a:rPr lang="en-GB" dirty="0"/>
              <a:t>URL here</a:t>
            </a:r>
            <a:endParaRPr lang="en-US" dirty="0"/>
          </a:p>
        </p:txBody>
      </p:sp>
      <p:pic>
        <p:nvPicPr>
          <p:cNvPr id="5" name="Picture 4" descr="A close-up of a logo&#10;&#10;Description automatically generated">
            <a:extLst>
              <a:ext uri="{FF2B5EF4-FFF2-40B4-BE49-F238E27FC236}">
                <a16:creationId xmlns:a16="http://schemas.microsoft.com/office/drawing/2014/main" id="{D12AF076-BD35-6125-225D-E1B24EF935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39359" y="1437640"/>
            <a:ext cx="2107565" cy="536530"/>
          </a:xfrm>
          <a:prstGeom prst="rect">
            <a:avLst/>
          </a:prstGeom>
        </p:spPr>
      </p:pic>
    </p:spTree>
    <p:extLst>
      <p:ext uri="{BB962C8B-B14F-4D97-AF65-F5344CB8AC3E}">
        <p14:creationId xmlns:p14="http://schemas.microsoft.com/office/powerpoint/2010/main" val="86418651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5" name="Rounded Rectangle 4">
            <a:extLst>
              <a:ext uri="{FF2B5EF4-FFF2-40B4-BE49-F238E27FC236}">
                <a16:creationId xmlns:a16="http://schemas.microsoft.com/office/drawing/2014/main" id="{2CFCD41C-EC8D-5CFE-A6AC-511AEF0BEED1}"/>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8" name="Text Placeholder 7">
            <a:extLst>
              <a:ext uri="{FF2B5EF4-FFF2-40B4-BE49-F238E27FC236}">
                <a16:creationId xmlns:a16="http://schemas.microsoft.com/office/drawing/2014/main" id="{F0BBB811-2CE8-43F6-9392-3052712F94AA}"/>
              </a:ext>
            </a:extLst>
          </p:cNvPr>
          <p:cNvSpPr>
            <a:spLocks noGrp="1"/>
          </p:cNvSpPr>
          <p:nvPr>
            <p:ph type="body" sz="quarter" idx="10" hasCustomPrompt="1"/>
          </p:nvPr>
        </p:nvSpPr>
        <p:spPr>
          <a:xfrm>
            <a:off x="814442" y="812038"/>
            <a:ext cx="10466333" cy="602425"/>
          </a:xfrm>
          <a:prstGeom prst="rect">
            <a:avLst/>
          </a:prstGeom>
        </p:spPr>
        <p:txBody>
          <a:bodyPr/>
          <a:lstStyle>
            <a:lvl1pPr>
              <a:lnSpc>
                <a:spcPts val="4800"/>
              </a:lnSpc>
              <a:defRPr sz="3200" b="1" i="0">
                <a:solidFill>
                  <a:srgbClr val="343840"/>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9" name="Text Placeholder 12">
            <a:extLst>
              <a:ext uri="{FF2B5EF4-FFF2-40B4-BE49-F238E27FC236}">
                <a16:creationId xmlns:a16="http://schemas.microsoft.com/office/drawing/2014/main" id="{8929909B-BAD5-C83E-9094-C1BB83525E71}"/>
              </a:ext>
            </a:extLst>
          </p:cNvPr>
          <p:cNvSpPr>
            <a:spLocks noGrp="1"/>
          </p:cNvSpPr>
          <p:nvPr>
            <p:ph type="body" sz="quarter" idx="11" hasCustomPrompt="1"/>
          </p:nvPr>
        </p:nvSpPr>
        <p:spPr>
          <a:xfrm>
            <a:off x="814499" y="1470818"/>
            <a:ext cx="10466275" cy="365125"/>
          </a:xfrm>
          <a:prstGeom prst="rect">
            <a:avLst/>
          </a:prstGeom>
        </p:spPr>
        <p:txBody>
          <a:bodyPr/>
          <a:lstStyle>
            <a:lvl1pPr>
              <a:defRPr sz="14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pic>
        <p:nvPicPr>
          <p:cNvPr id="4" name="Picture 3" descr="A close up of a logo&#10;&#10;Description automatically generated">
            <a:extLst>
              <a:ext uri="{FF2B5EF4-FFF2-40B4-BE49-F238E27FC236}">
                <a16:creationId xmlns:a16="http://schemas.microsoft.com/office/drawing/2014/main" id="{D3255466-F332-8B6A-EE66-69A3910923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394536040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2" name="Rounded Rectangle 1">
            <a:extLst>
              <a:ext uri="{FF2B5EF4-FFF2-40B4-BE49-F238E27FC236}">
                <a16:creationId xmlns:a16="http://schemas.microsoft.com/office/drawing/2014/main" id="{BD30BB3E-E63D-4AEF-8F19-9FE378B573AF}"/>
              </a:ext>
            </a:extLst>
          </p:cNvPr>
          <p:cNvSpPr/>
          <p:nvPr userDrawn="1"/>
        </p:nvSpPr>
        <p:spPr>
          <a:xfrm>
            <a:off x="192088" y="188913"/>
            <a:ext cx="11807825" cy="6480175"/>
          </a:xfrm>
          <a:prstGeom prst="roundRect">
            <a:avLst>
              <a:gd name="adj" fmla="val 1404"/>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p>
        </p:txBody>
      </p:sp>
      <p:pic>
        <p:nvPicPr>
          <p:cNvPr id="8" name="Picture 7" descr="A close up of a logo&#10;&#10;Description automatically generated">
            <a:extLst>
              <a:ext uri="{FF2B5EF4-FFF2-40B4-BE49-F238E27FC236}">
                <a16:creationId xmlns:a16="http://schemas.microsoft.com/office/drawing/2014/main" id="{E9897954-50A1-0170-641E-65E7DCD460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15411" y="1555945"/>
            <a:ext cx="2144761" cy="545998"/>
          </a:xfrm>
          <a:prstGeom prst="rect">
            <a:avLst/>
          </a:prstGeom>
        </p:spPr>
      </p:pic>
      <p:sp>
        <p:nvSpPr>
          <p:cNvPr id="16" name="Text Placeholder 13">
            <a:extLst>
              <a:ext uri="{FF2B5EF4-FFF2-40B4-BE49-F238E27FC236}">
                <a16:creationId xmlns:a16="http://schemas.microsoft.com/office/drawing/2014/main" id="{932CED55-32BC-5D93-0E11-F73BEC3F5C32}"/>
              </a:ext>
            </a:extLst>
          </p:cNvPr>
          <p:cNvSpPr>
            <a:spLocks noGrp="1"/>
          </p:cNvSpPr>
          <p:nvPr>
            <p:ph type="body" sz="quarter" idx="11" hasCustomPrompt="1"/>
          </p:nvPr>
        </p:nvSpPr>
        <p:spPr>
          <a:xfrm>
            <a:off x="1236542" y="2976699"/>
            <a:ext cx="2493794" cy="1034192"/>
          </a:xfrm>
          <a:prstGeom prst="rect">
            <a:avLst/>
          </a:prstGeom>
        </p:spPr>
        <p:txBody>
          <a:bodyPr/>
          <a:lstStyle>
            <a:lvl1pPr algn="l">
              <a:lnSpc>
                <a:spcPts val="2400"/>
              </a:lnSpc>
              <a:defRPr sz="1600" b="0" i="0">
                <a:solidFill>
                  <a:srgbClr val="343840"/>
                </a:solidFill>
                <a:latin typeface="Arial" panose="020B0604020202020204" pitchFamily="34" charset="0"/>
                <a:cs typeface="Arial" panose="020B0604020202020204" pitchFamily="34" charset="0"/>
              </a:defRPr>
            </a:lvl1pPr>
          </a:lstStyle>
          <a:p>
            <a:pPr lvl="0"/>
            <a:r>
              <a:rPr lang="en-GB" dirty="0"/>
              <a:t>Text placeholder</a:t>
            </a:r>
            <a:endParaRPr lang="en-US" dirty="0"/>
          </a:p>
        </p:txBody>
      </p:sp>
      <p:sp>
        <p:nvSpPr>
          <p:cNvPr id="5" name="Text Placeholder 13">
            <a:extLst>
              <a:ext uri="{FF2B5EF4-FFF2-40B4-BE49-F238E27FC236}">
                <a16:creationId xmlns:a16="http://schemas.microsoft.com/office/drawing/2014/main" id="{F6B6898E-880F-752D-3F0A-4C105E4226A7}"/>
              </a:ext>
            </a:extLst>
          </p:cNvPr>
          <p:cNvSpPr>
            <a:spLocks noGrp="1"/>
          </p:cNvSpPr>
          <p:nvPr>
            <p:ph type="body" sz="quarter" idx="13" hasCustomPrompt="1"/>
          </p:nvPr>
        </p:nvSpPr>
        <p:spPr>
          <a:xfrm>
            <a:off x="1236542" y="4086734"/>
            <a:ext cx="2483403" cy="558002"/>
          </a:xfrm>
          <a:prstGeom prst="rect">
            <a:avLst/>
          </a:prstGeom>
        </p:spPr>
        <p:txBody>
          <a:bodyPr/>
          <a:lstStyle>
            <a:lvl1pPr algn="l">
              <a:lnSpc>
                <a:spcPct val="150000"/>
              </a:lnSpc>
              <a:defRPr sz="1000" b="0" i="0">
                <a:solidFill>
                  <a:srgbClr val="343840"/>
                </a:solidFill>
                <a:latin typeface="Arial" panose="020B0604020202020204" pitchFamily="34" charset="0"/>
                <a:cs typeface="Arial" panose="020B0604020202020204" pitchFamily="34" charset="0"/>
              </a:defRPr>
            </a:lvl1pPr>
          </a:lstStyle>
          <a:p>
            <a:pPr lvl="0"/>
            <a:r>
              <a:rPr lang="en-GB" dirty="0"/>
              <a:t>Text placeholder</a:t>
            </a:r>
            <a:endParaRPr lang="en-US" dirty="0"/>
          </a:p>
        </p:txBody>
      </p:sp>
      <p:pic>
        <p:nvPicPr>
          <p:cNvPr id="7" name="Picture 6" descr="A black and white icons&#10;&#10;Description automatically generated">
            <a:extLst>
              <a:ext uri="{FF2B5EF4-FFF2-40B4-BE49-F238E27FC236}">
                <a16:creationId xmlns:a16="http://schemas.microsoft.com/office/drawing/2014/main" id="{FF109F88-FC04-1CCE-E419-8710D2A74FE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23686" y="4850983"/>
            <a:ext cx="609023" cy="276258"/>
          </a:xfrm>
          <a:prstGeom prst="rect">
            <a:avLst/>
          </a:prstGeom>
        </p:spPr>
      </p:pic>
      <p:pic>
        <p:nvPicPr>
          <p:cNvPr id="10" name="Picture 9" descr="A person smiling at a computer&#10;&#10;Description automatically generated">
            <a:extLst>
              <a:ext uri="{FF2B5EF4-FFF2-40B4-BE49-F238E27FC236}">
                <a16:creationId xmlns:a16="http://schemas.microsoft.com/office/drawing/2014/main" id="{58D07751-4F0A-FAAB-7E28-C8EA23260CD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96000" y="1082478"/>
            <a:ext cx="4833845" cy="4507832"/>
          </a:xfrm>
          <a:prstGeom prst="rect">
            <a:avLst/>
          </a:prstGeom>
        </p:spPr>
      </p:pic>
    </p:spTree>
    <p:extLst>
      <p:ext uri="{BB962C8B-B14F-4D97-AF65-F5344CB8AC3E}">
        <p14:creationId xmlns:p14="http://schemas.microsoft.com/office/powerpoint/2010/main" val="131809014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61695577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2" name="Rounded Rectangle 1">
            <a:extLst>
              <a:ext uri="{FF2B5EF4-FFF2-40B4-BE49-F238E27FC236}">
                <a16:creationId xmlns:a16="http://schemas.microsoft.com/office/drawing/2014/main" id="{BD30BB3E-E63D-4AEF-8F19-9FE378B573AF}"/>
              </a:ext>
            </a:extLst>
          </p:cNvPr>
          <p:cNvSpPr/>
          <p:nvPr userDrawn="1"/>
        </p:nvSpPr>
        <p:spPr>
          <a:xfrm>
            <a:off x="192088" y="188913"/>
            <a:ext cx="11807825" cy="6480175"/>
          </a:xfrm>
          <a:prstGeom prst="roundRect">
            <a:avLst>
              <a:gd name="adj" fmla="val 1404"/>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p>
        </p:txBody>
      </p:sp>
      <p:pic>
        <p:nvPicPr>
          <p:cNvPr id="10" name="Picture 9" descr="A close up of a logo&#10;&#10;Description automatically generated">
            <a:extLst>
              <a:ext uri="{FF2B5EF4-FFF2-40B4-BE49-F238E27FC236}">
                <a16:creationId xmlns:a16="http://schemas.microsoft.com/office/drawing/2014/main" id="{2937A341-BA46-7A45-B251-232E075D73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4767" y="3034098"/>
            <a:ext cx="3102466" cy="789804"/>
          </a:xfrm>
          <a:prstGeom prst="rect">
            <a:avLst/>
          </a:prstGeom>
        </p:spPr>
      </p:pic>
    </p:spTree>
    <p:extLst>
      <p:ext uri="{BB962C8B-B14F-4D97-AF65-F5344CB8AC3E}">
        <p14:creationId xmlns:p14="http://schemas.microsoft.com/office/powerpoint/2010/main" val="1168189547"/>
      </p:ext>
    </p:extLst>
  </p:cSld>
  <p:clrMapOvr>
    <a:masterClrMapping/>
  </p:clrMapOvr>
  <p:extLst>
    <p:ext uri="{DCECCB84-F9BA-43D5-87BE-67443E8EF086}">
      <p15:sldGuideLst xmlns:p15="http://schemas.microsoft.com/office/powerpoint/2012/main">
        <p15:guide id="1" pos="3840">
          <p15:clr>
            <a:srgbClr val="FBAE40"/>
          </p15:clr>
        </p15:guide>
        <p15:guide id="2" orient="horz" pos="216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6FDC-E652-C16D-88DA-6D296FBDC7FE}"/>
              </a:ext>
            </a:extLst>
          </p:cNvPr>
          <p:cNvSpPr>
            <a:spLocks noGrp="1"/>
          </p:cNvSpPr>
          <p:nvPr>
            <p:ph type="ctrTitle"/>
          </p:nvPr>
        </p:nvSpPr>
        <p:spPr>
          <a:xfrm>
            <a:off x="694802" y="2434912"/>
            <a:ext cx="6628461" cy="1590773"/>
          </a:xfrm>
        </p:spPr>
        <p:txBody>
          <a:bodyPr anchor="b">
            <a:normAutofit/>
          </a:bodyPr>
          <a:lstStyle>
            <a:lvl1pPr algn="l">
              <a:defRPr sz="3878">
                <a:latin typeface="Plus Jakarta Sans" pitchFamily="2" charset="77"/>
                <a:cs typeface="Plus Jakarta Sans"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C17F4A1C-2B1C-BF37-93D7-9C441BE0398E}"/>
              </a:ext>
            </a:extLst>
          </p:cNvPr>
          <p:cNvSpPr>
            <a:spLocks noGrp="1"/>
          </p:cNvSpPr>
          <p:nvPr>
            <p:ph type="subTitle" idx="1"/>
          </p:nvPr>
        </p:nvSpPr>
        <p:spPr>
          <a:xfrm>
            <a:off x="714631" y="4554999"/>
            <a:ext cx="6628461" cy="365125"/>
          </a:xfrm>
        </p:spPr>
        <p:txBody>
          <a:bodyPr>
            <a:noAutofit/>
          </a:bodyPr>
          <a:lstStyle>
            <a:lvl1pPr marL="0" indent="0" algn="l">
              <a:buNone/>
              <a:defRPr sz="2133">
                <a:latin typeface="Plus Jakarta Sans" pitchFamily="2" charset="77"/>
                <a:cs typeface="Plus Jakarta Sans" pitchFamily="2" charset="77"/>
              </a:defRPr>
            </a:lvl1pPr>
            <a:lvl2pPr marL="443294" indent="0" algn="ctr">
              <a:buNone/>
              <a:defRPr sz="1940"/>
            </a:lvl2pPr>
            <a:lvl3pPr marL="886587" indent="0" algn="ctr">
              <a:buNone/>
              <a:defRPr sz="1745"/>
            </a:lvl3pPr>
            <a:lvl4pPr marL="1329880" indent="0" algn="ctr">
              <a:buNone/>
              <a:defRPr sz="1552"/>
            </a:lvl4pPr>
            <a:lvl5pPr marL="1773173" indent="0" algn="ctr">
              <a:buNone/>
              <a:defRPr sz="1552"/>
            </a:lvl5pPr>
            <a:lvl6pPr marL="2216467" indent="0" algn="ctr">
              <a:buNone/>
              <a:defRPr sz="1552"/>
            </a:lvl6pPr>
            <a:lvl7pPr marL="2659760" indent="0" algn="ctr">
              <a:buNone/>
              <a:defRPr sz="1552"/>
            </a:lvl7pPr>
            <a:lvl8pPr marL="3103054" indent="0" algn="ctr">
              <a:buNone/>
              <a:defRPr sz="1552"/>
            </a:lvl8pPr>
            <a:lvl9pPr marL="3546347" indent="0" algn="ctr">
              <a:buNone/>
              <a:defRPr sz="1552"/>
            </a:lvl9pPr>
          </a:lstStyle>
          <a:p>
            <a:r>
              <a:rPr lang="en-US" dirty="0"/>
              <a:t>Click to edit Master subtitle style</a:t>
            </a:r>
          </a:p>
        </p:txBody>
      </p:sp>
      <p:sp>
        <p:nvSpPr>
          <p:cNvPr id="10" name="TextBox 9">
            <a:extLst>
              <a:ext uri="{FF2B5EF4-FFF2-40B4-BE49-F238E27FC236}">
                <a16:creationId xmlns:a16="http://schemas.microsoft.com/office/drawing/2014/main" id="{0032A268-6A4A-9BFC-616C-42ED7A4D5BDF}"/>
              </a:ext>
            </a:extLst>
          </p:cNvPr>
          <p:cNvSpPr txBox="1"/>
          <p:nvPr userDrawn="1"/>
        </p:nvSpPr>
        <p:spPr>
          <a:xfrm>
            <a:off x="731872" y="6232467"/>
            <a:ext cx="1939891" cy="271485"/>
          </a:xfrm>
          <a:prstGeom prst="rect">
            <a:avLst/>
          </a:prstGeom>
          <a:noFill/>
        </p:spPr>
        <p:txBody>
          <a:bodyPr wrap="square" rtlCol="0">
            <a:spAutoFit/>
          </a:bodyPr>
          <a:lstStyle/>
          <a:p>
            <a:pPr algn="l"/>
            <a:r>
              <a:rPr lang="en-US" sz="1164" b="0" i="0" dirty="0" err="1">
                <a:solidFill>
                  <a:schemeClr val="bg1"/>
                </a:solidFill>
                <a:latin typeface="Plus Jakarta Sans" pitchFamily="2" charset="77"/>
                <a:cs typeface="Plus Jakarta Sans" pitchFamily="2" charset="77"/>
              </a:rPr>
              <a:t>tpi.org.uk</a:t>
            </a:r>
            <a:r>
              <a:rPr lang="en-US" sz="1164" b="0" i="0" dirty="0">
                <a:solidFill>
                  <a:schemeClr val="bg1"/>
                </a:solidFill>
                <a:latin typeface="Plus Jakarta Sans" pitchFamily="2" charset="77"/>
                <a:cs typeface="Plus Jakarta Sans" pitchFamily="2" charset="77"/>
              </a:rPr>
              <a:t> </a:t>
            </a:r>
            <a:r>
              <a:rPr lang="en-US" sz="1164" b="0" i="0" dirty="0">
                <a:solidFill>
                  <a:srgbClr val="89C54B"/>
                </a:solidFill>
                <a:latin typeface="Plus Jakarta Sans" pitchFamily="2" charset="77"/>
                <a:cs typeface="Plus Jakarta Sans" pitchFamily="2" charset="77"/>
              </a:rPr>
              <a:t>#TPIConf24</a:t>
            </a:r>
            <a:endParaRPr lang="en-US" sz="1164" b="1" i="0" dirty="0">
              <a:solidFill>
                <a:srgbClr val="001F47"/>
              </a:solidFill>
              <a:latin typeface="Plus Jakarta Sans" pitchFamily="2" charset="77"/>
              <a:cs typeface="Plus Jakarta Sans" pitchFamily="2" charset="77"/>
            </a:endParaRPr>
          </a:p>
        </p:txBody>
      </p:sp>
      <p:pic>
        <p:nvPicPr>
          <p:cNvPr id="5" name="Picture 4">
            <a:extLst>
              <a:ext uri="{FF2B5EF4-FFF2-40B4-BE49-F238E27FC236}">
                <a16:creationId xmlns:a16="http://schemas.microsoft.com/office/drawing/2014/main" id="{7F40BCA0-F053-725B-5D72-41A887479077}"/>
              </a:ext>
            </a:extLst>
          </p:cNvPr>
          <p:cNvPicPr>
            <a:picLocks noChangeAspect="1"/>
          </p:cNvPicPr>
          <p:nvPr userDrawn="1"/>
        </p:nvPicPr>
        <p:blipFill>
          <a:blip r:embed="rId2"/>
          <a:stretch>
            <a:fillRect/>
          </a:stretch>
        </p:blipFill>
        <p:spPr>
          <a:xfrm>
            <a:off x="9129824" y="6243099"/>
            <a:ext cx="2223977" cy="310971"/>
          </a:xfrm>
          <a:prstGeom prst="rect">
            <a:avLst/>
          </a:prstGeom>
        </p:spPr>
      </p:pic>
      <p:pic>
        <p:nvPicPr>
          <p:cNvPr id="7" name="Picture 6" descr="A black and white logo&#10;&#10;Description automatically generated">
            <a:extLst>
              <a:ext uri="{FF2B5EF4-FFF2-40B4-BE49-F238E27FC236}">
                <a16:creationId xmlns:a16="http://schemas.microsoft.com/office/drawing/2014/main" id="{5D59AC33-1836-005E-D27E-E9B8C64B9E4E}"/>
              </a:ext>
            </a:extLst>
          </p:cNvPr>
          <p:cNvPicPr>
            <a:picLocks noChangeAspect="1"/>
          </p:cNvPicPr>
          <p:nvPr userDrawn="1"/>
        </p:nvPicPr>
        <p:blipFill>
          <a:blip r:embed="rId3"/>
          <a:stretch>
            <a:fillRect/>
          </a:stretch>
        </p:blipFill>
        <p:spPr>
          <a:xfrm>
            <a:off x="694802" y="582830"/>
            <a:ext cx="3836760" cy="782699"/>
          </a:xfrm>
          <a:prstGeom prst="rect">
            <a:avLst/>
          </a:prstGeom>
        </p:spPr>
      </p:pic>
      <p:pic>
        <p:nvPicPr>
          <p:cNvPr id="17" name="Picture 16" descr="A black background with green and white triangles&#10;&#10;Description automatically generated">
            <a:extLst>
              <a:ext uri="{FF2B5EF4-FFF2-40B4-BE49-F238E27FC236}">
                <a16:creationId xmlns:a16="http://schemas.microsoft.com/office/drawing/2014/main" id="{3EB41A2F-77CA-E61D-99F5-90885FAA8723}"/>
              </a:ext>
            </a:extLst>
          </p:cNvPr>
          <p:cNvPicPr>
            <a:picLocks noChangeAspect="1"/>
          </p:cNvPicPr>
          <p:nvPr userDrawn="1"/>
        </p:nvPicPr>
        <p:blipFill>
          <a:blip r:embed="rId4"/>
          <a:srcRect t="-1" b="40092"/>
          <a:stretch/>
        </p:blipFill>
        <p:spPr>
          <a:xfrm>
            <a:off x="8429622" y="202850"/>
            <a:ext cx="5035766" cy="2415432"/>
          </a:xfrm>
          <a:prstGeom prst="rect">
            <a:avLst/>
          </a:prstGeom>
        </p:spPr>
      </p:pic>
    </p:spTree>
    <p:extLst>
      <p:ext uri="{BB962C8B-B14F-4D97-AF65-F5344CB8AC3E}">
        <p14:creationId xmlns:p14="http://schemas.microsoft.com/office/powerpoint/2010/main" val="773981981"/>
      </p:ext>
    </p:extLst>
  </p:cSld>
  <p:clrMapOvr>
    <a:masterClrMapping/>
  </p:clrMapOvr>
  <p:extLst>
    <p:ext uri="{DCECCB84-F9BA-43D5-87BE-67443E8EF086}">
      <p15:sldGuideLst xmlns:p15="http://schemas.microsoft.com/office/powerpoint/2012/main">
        <p15:guide id="1" orient="horz" pos="2107">
          <p15:clr>
            <a:srgbClr val="FBAE40"/>
          </p15:clr>
        </p15:guide>
        <p15:guide id="2" pos="57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032A268-6A4A-9BFC-616C-42ED7A4D5BDF}"/>
              </a:ext>
            </a:extLst>
          </p:cNvPr>
          <p:cNvSpPr txBox="1"/>
          <p:nvPr userDrawn="1"/>
        </p:nvSpPr>
        <p:spPr>
          <a:xfrm>
            <a:off x="702275" y="6037193"/>
            <a:ext cx="2270820" cy="256545"/>
          </a:xfrm>
          <a:prstGeom prst="rect">
            <a:avLst/>
          </a:prstGeom>
          <a:noFill/>
        </p:spPr>
        <p:txBody>
          <a:bodyPr wrap="square" rtlCol="0">
            <a:spAutoFit/>
          </a:bodyPr>
          <a:lstStyle/>
          <a:p>
            <a:pPr algn="l"/>
            <a:r>
              <a:rPr lang="en-US" sz="1067" b="0" i="0" dirty="0" err="1">
                <a:solidFill>
                  <a:schemeClr val="bg1"/>
                </a:solidFill>
                <a:latin typeface="Plus Jakarta Sans" pitchFamily="2" charset="77"/>
                <a:cs typeface="Plus Jakarta Sans" pitchFamily="2" charset="77"/>
              </a:rPr>
              <a:t>tpi.org.uk</a:t>
            </a:r>
            <a:r>
              <a:rPr lang="en-US" sz="1067" b="0" i="0" dirty="0">
                <a:solidFill>
                  <a:schemeClr val="bg1"/>
                </a:solidFill>
                <a:latin typeface="Plus Jakarta Sans" pitchFamily="2" charset="77"/>
                <a:cs typeface="Plus Jakarta Sans" pitchFamily="2" charset="77"/>
              </a:rPr>
              <a:t> </a:t>
            </a:r>
            <a:r>
              <a:rPr lang="en-US" sz="1067" b="0" i="0" dirty="0">
                <a:solidFill>
                  <a:srgbClr val="89C54B"/>
                </a:solidFill>
                <a:latin typeface="Plus Jakarta Sans" pitchFamily="2" charset="77"/>
                <a:cs typeface="Plus Jakarta Sans" pitchFamily="2" charset="77"/>
              </a:rPr>
              <a:t>#TPIConf24</a:t>
            </a:r>
            <a:endParaRPr lang="en-US" sz="1067" b="1" i="0" dirty="0">
              <a:solidFill>
                <a:srgbClr val="001F47"/>
              </a:solidFill>
              <a:latin typeface="Plus Jakarta Sans" pitchFamily="2" charset="77"/>
              <a:cs typeface="Plus Jakarta Sans" pitchFamily="2" charset="77"/>
            </a:endParaRPr>
          </a:p>
        </p:txBody>
      </p:sp>
      <p:pic>
        <p:nvPicPr>
          <p:cNvPr id="3" name="Picture 2" descr="A green arrow with white text&#10;&#10;Description automatically generated">
            <a:extLst>
              <a:ext uri="{FF2B5EF4-FFF2-40B4-BE49-F238E27FC236}">
                <a16:creationId xmlns:a16="http://schemas.microsoft.com/office/drawing/2014/main" id="{DD31D677-3DAC-1587-6B3D-F530CC0EA24C}"/>
              </a:ext>
            </a:extLst>
          </p:cNvPr>
          <p:cNvPicPr>
            <a:picLocks noChangeAspect="1"/>
          </p:cNvPicPr>
          <p:nvPr userDrawn="1"/>
        </p:nvPicPr>
        <p:blipFill>
          <a:blip r:embed="rId2"/>
          <a:stretch>
            <a:fillRect/>
          </a:stretch>
        </p:blipFill>
        <p:spPr>
          <a:xfrm>
            <a:off x="777185" y="820808"/>
            <a:ext cx="2641876" cy="992273"/>
          </a:xfrm>
          <a:prstGeom prst="rect">
            <a:avLst/>
          </a:prstGeom>
        </p:spPr>
      </p:pic>
      <p:pic>
        <p:nvPicPr>
          <p:cNvPr id="14" name="Picture 13" descr="A black and white logo&#10;&#10;Description automatically generated">
            <a:extLst>
              <a:ext uri="{FF2B5EF4-FFF2-40B4-BE49-F238E27FC236}">
                <a16:creationId xmlns:a16="http://schemas.microsoft.com/office/drawing/2014/main" id="{EA312AA9-05B2-CF89-B7A8-403B0587806F}"/>
              </a:ext>
            </a:extLst>
          </p:cNvPr>
          <p:cNvPicPr>
            <a:picLocks noChangeAspect="1"/>
          </p:cNvPicPr>
          <p:nvPr userDrawn="1"/>
        </p:nvPicPr>
        <p:blipFill>
          <a:blip r:embed="rId3"/>
          <a:stretch>
            <a:fillRect/>
          </a:stretch>
        </p:blipFill>
        <p:spPr>
          <a:xfrm>
            <a:off x="650181" y="3025348"/>
            <a:ext cx="5904023" cy="1204421"/>
          </a:xfrm>
          <a:prstGeom prst="rect">
            <a:avLst/>
          </a:prstGeom>
        </p:spPr>
      </p:pic>
      <p:pic>
        <p:nvPicPr>
          <p:cNvPr id="17" name="Picture 16" descr="A group of green and white triangles&#10;&#10;Description automatically generated">
            <a:extLst>
              <a:ext uri="{FF2B5EF4-FFF2-40B4-BE49-F238E27FC236}">
                <a16:creationId xmlns:a16="http://schemas.microsoft.com/office/drawing/2014/main" id="{60730EF9-43E3-2AD1-5541-AB5AE5685F36}"/>
              </a:ext>
            </a:extLst>
          </p:cNvPr>
          <p:cNvPicPr>
            <a:picLocks noChangeAspect="1"/>
          </p:cNvPicPr>
          <p:nvPr userDrawn="1"/>
        </p:nvPicPr>
        <p:blipFill>
          <a:blip r:embed="rId4"/>
          <a:stretch>
            <a:fillRect/>
          </a:stretch>
        </p:blipFill>
        <p:spPr>
          <a:xfrm>
            <a:off x="6343920" y="2044315"/>
            <a:ext cx="8970962" cy="4813686"/>
          </a:xfrm>
          <a:prstGeom prst="rect">
            <a:avLst/>
          </a:prstGeom>
        </p:spPr>
      </p:pic>
    </p:spTree>
    <p:extLst>
      <p:ext uri="{BB962C8B-B14F-4D97-AF65-F5344CB8AC3E}">
        <p14:creationId xmlns:p14="http://schemas.microsoft.com/office/powerpoint/2010/main" val="2818995638"/>
      </p:ext>
    </p:extLst>
  </p:cSld>
  <p:clrMapOvr>
    <a:masterClrMapping/>
  </p:clrMapOvr>
  <p:extLst>
    <p:ext uri="{DCECCB84-F9BA-43D5-87BE-67443E8EF086}">
      <p15:sldGuideLst xmlns:p15="http://schemas.microsoft.com/office/powerpoint/2012/main">
        <p15:guide id="1" orient="horz" pos="2381">
          <p15:clr>
            <a:srgbClr val="FBAE40"/>
          </p15:clr>
        </p15:guide>
        <p15:guide id="2" pos="436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032A268-6A4A-9BFC-616C-42ED7A4D5BDF}"/>
              </a:ext>
            </a:extLst>
          </p:cNvPr>
          <p:cNvSpPr txBox="1"/>
          <p:nvPr userDrawn="1"/>
        </p:nvSpPr>
        <p:spPr>
          <a:xfrm>
            <a:off x="702274" y="6037193"/>
            <a:ext cx="2270820" cy="261610"/>
          </a:xfrm>
          <a:prstGeom prst="rect">
            <a:avLst/>
          </a:prstGeom>
          <a:noFill/>
        </p:spPr>
        <p:txBody>
          <a:bodyPr wrap="square" rtlCol="0">
            <a:spAutoFit/>
          </a:bodyPr>
          <a:lstStyle/>
          <a:p>
            <a:pPr algn="l"/>
            <a:r>
              <a:rPr lang="en-US" sz="1100" b="0" i="0" dirty="0" err="1">
                <a:solidFill>
                  <a:schemeClr val="bg1"/>
                </a:solidFill>
                <a:latin typeface="Plus Jakarta Sans" pitchFamily="2" charset="77"/>
                <a:cs typeface="Plus Jakarta Sans" pitchFamily="2" charset="77"/>
              </a:rPr>
              <a:t>tpi.org.uk</a:t>
            </a:r>
            <a:r>
              <a:rPr lang="en-US" sz="1100" b="0" i="0" dirty="0">
                <a:solidFill>
                  <a:schemeClr val="bg1"/>
                </a:solidFill>
                <a:latin typeface="Plus Jakarta Sans" pitchFamily="2" charset="77"/>
                <a:cs typeface="Plus Jakarta Sans" pitchFamily="2" charset="77"/>
              </a:rPr>
              <a:t> </a:t>
            </a:r>
            <a:r>
              <a:rPr lang="en-US" sz="1100" b="0" i="0" dirty="0">
                <a:solidFill>
                  <a:srgbClr val="89C54B"/>
                </a:solidFill>
                <a:latin typeface="Plus Jakarta Sans" pitchFamily="2" charset="77"/>
                <a:cs typeface="Plus Jakarta Sans" pitchFamily="2" charset="77"/>
              </a:rPr>
              <a:t>#TPIConf24</a:t>
            </a:r>
            <a:endParaRPr lang="en-US" sz="1100" b="1" i="0" dirty="0">
              <a:solidFill>
                <a:srgbClr val="001F47"/>
              </a:solidFill>
              <a:latin typeface="Plus Jakarta Sans" pitchFamily="2" charset="77"/>
              <a:cs typeface="Plus Jakarta Sans" pitchFamily="2" charset="77"/>
            </a:endParaRPr>
          </a:p>
        </p:txBody>
      </p:sp>
      <p:pic>
        <p:nvPicPr>
          <p:cNvPr id="3" name="Picture 2" descr="A green arrow with white text&#10;&#10;Description automatically generated">
            <a:extLst>
              <a:ext uri="{FF2B5EF4-FFF2-40B4-BE49-F238E27FC236}">
                <a16:creationId xmlns:a16="http://schemas.microsoft.com/office/drawing/2014/main" id="{DD31D677-3DAC-1587-6B3D-F530CC0EA24C}"/>
              </a:ext>
            </a:extLst>
          </p:cNvPr>
          <p:cNvPicPr>
            <a:picLocks noChangeAspect="1"/>
          </p:cNvPicPr>
          <p:nvPr userDrawn="1"/>
        </p:nvPicPr>
        <p:blipFill>
          <a:blip r:embed="rId2"/>
          <a:stretch>
            <a:fillRect/>
          </a:stretch>
        </p:blipFill>
        <p:spPr>
          <a:xfrm>
            <a:off x="777185" y="820807"/>
            <a:ext cx="2641876" cy="992273"/>
          </a:xfrm>
          <a:prstGeom prst="rect">
            <a:avLst/>
          </a:prstGeom>
        </p:spPr>
      </p:pic>
      <p:pic>
        <p:nvPicPr>
          <p:cNvPr id="14" name="Picture 13" descr="A black and white logo&#10;&#10;Description automatically generated">
            <a:extLst>
              <a:ext uri="{FF2B5EF4-FFF2-40B4-BE49-F238E27FC236}">
                <a16:creationId xmlns:a16="http://schemas.microsoft.com/office/drawing/2014/main" id="{EA312AA9-05B2-CF89-B7A8-403B0587806F}"/>
              </a:ext>
            </a:extLst>
          </p:cNvPr>
          <p:cNvPicPr>
            <a:picLocks noChangeAspect="1"/>
          </p:cNvPicPr>
          <p:nvPr userDrawn="1"/>
        </p:nvPicPr>
        <p:blipFill>
          <a:blip r:embed="rId3"/>
          <a:stretch>
            <a:fillRect/>
          </a:stretch>
        </p:blipFill>
        <p:spPr>
          <a:xfrm>
            <a:off x="650180" y="3025347"/>
            <a:ext cx="5904023" cy="1204421"/>
          </a:xfrm>
          <a:prstGeom prst="rect">
            <a:avLst/>
          </a:prstGeom>
        </p:spPr>
      </p:pic>
      <p:pic>
        <p:nvPicPr>
          <p:cNvPr id="17" name="Picture 16" descr="A group of green and white triangles&#10;&#10;Description automatically generated">
            <a:extLst>
              <a:ext uri="{FF2B5EF4-FFF2-40B4-BE49-F238E27FC236}">
                <a16:creationId xmlns:a16="http://schemas.microsoft.com/office/drawing/2014/main" id="{60730EF9-43E3-2AD1-5541-AB5AE5685F36}"/>
              </a:ext>
            </a:extLst>
          </p:cNvPr>
          <p:cNvPicPr>
            <a:picLocks noChangeAspect="1"/>
          </p:cNvPicPr>
          <p:nvPr userDrawn="1"/>
        </p:nvPicPr>
        <p:blipFill>
          <a:blip r:embed="rId4"/>
          <a:stretch>
            <a:fillRect/>
          </a:stretch>
        </p:blipFill>
        <p:spPr>
          <a:xfrm>
            <a:off x="6343920" y="2044314"/>
            <a:ext cx="8970962" cy="4813686"/>
          </a:xfrm>
          <a:prstGeom prst="rect">
            <a:avLst/>
          </a:prstGeom>
        </p:spPr>
      </p:pic>
    </p:spTree>
    <p:extLst>
      <p:ext uri="{BB962C8B-B14F-4D97-AF65-F5344CB8AC3E}">
        <p14:creationId xmlns:p14="http://schemas.microsoft.com/office/powerpoint/2010/main" val="3102734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6FDC-E652-C16D-88DA-6D296FBDC7FE}"/>
              </a:ext>
            </a:extLst>
          </p:cNvPr>
          <p:cNvSpPr>
            <a:spLocks noGrp="1"/>
          </p:cNvSpPr>
          <p:nvPr>
            <p:ph type="ctrTitle"/>
          </p:nvPr>
        </p:nvSpPr>
        <p:spPr>
          <a:xfrm>
            <a:off x="694801" y="2434911"/>
            <a:ext cx="6628461" cy="1590773"/>
          </a:xfrm>
        </p:spPr>
        <p:txBody>
          <a:bodyPr anchor="b">
            <a:normAutofit/>
          </a:bodyPr>
          <a:lstStyle>
            <a:lvl1pPr algn="l">
              <a:defRPr sz="4000">
                <a:latin typeface="Plus Jakarta Sans" pitchFamily="2" charset="77"/>
                <a:cs typeface="Plus Jakarta Sans"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C17F4A1C-2B1C-BF37-93D7-9C441BE0398E}"/>
              </a:ext>
            </a:extLst>
          </p:cNvPr>
          <p:cNvSpPr>
            <a:spLocks noGrp="1"/>
          </p:cNvSpPr>
          <p:nvPr>
            <p:ph type="subTitle" idx="1"/>
          </p:nvPr>
        </p:nvSpPr>
        <p:spPr>
          <a:xfrm>
            <a:off x="714630" y="4554998"/>
            <a:ext cx="6628461" cy="365125"/>
          </a:xfrm>
        </p:spPr>
        <p:txBody>
          <a:bodyPr>
            <a:noAutofit/>
          </a:bodyPr>
          <a:lstStyle>
            <a:lvl1pPr marL="0" indent="0" algn="l">
              <a:buNone/>
              <a:defRPr sz="2200">
                <a:latin typeface="Plus Jakarta Sans" pitchFamily="2" charset="77"/>
                <a:cs typeface="Plus Jakarta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Box 9">
            <a:extLst>
              <a:ext uri="{FF2B5EF4-FFF2-40B4-BE49-F238E27FC236}">
                <a16:creationId xmlns:a16="http://schemas.microsoft.com/office/drawing/2014/main" id="{0032A268-6A4A-9BFC-616C-42ED7A4D5BDF}"/>
              </a:ext>
            </a:extLst>
          </p:cNvPr>
          <p:cNvSpPr txBox="1"/>
          <p:nvPr userDrawn="1"/>
        </p:nvSpPr>
        <p:spPr>
          <a:xfrm>
            <a:off x="731871" y="6232466"/>
            <a:ext cx="1939891" cy="276999"/>
          </a:xfrm>
          <a:prstGeom prst="rect">
            <a:avLst/>
          </a:prstGeom>
          <a:noFill/>
        </p:spPr>
        <p:txBody>
          <a:bodyPr wrap="square" rtlCol="0">
            <a:spAutoFit/>
          </a:bodyPr>
          <a:lstStyle/>
          <a:p>
            <a:pPr algn="l"/>
            <a:r>
              <a:rPr lang="en-US" sz="1200" b="0" i="0" dirty="0" err="1">
                <a:solidFill>
                  <a:schemeClr val="bg1"/>
                </a:solidFill>
                <a:latin typeface="Plus Jakarta Sans" pitchFamily="2" charset="77"/>
                <a:cs typeface="Plus Jakarta Sans" pitchFamily="2" charset="77"/>
              </a:rPr>
              <a:t>tpi.org.uk</a:t>
            </a:r>
            <a:r>
              <a:rPr lang="en-US" sz="1200" b="0" i="0" dirty="0">
                <a:solidFill>
                  <a:schemeClr val="bg1"/>
                </a:solidFill>
                <a:latin typeface="Plus Jakarta Sans" pitchFamily="2" charset="77"/>
                <a:cs typeface="Plus Jakarta Sans" pitchFamily="2" charset="77"/>
              </a:rPr>
              <a:t> </a:t>
            </a:r>
            <a:r>
              <a:rPr lang="en-US" sz="1200" b="0" i="0" dirty="0">
                <a:solidFill>
                  <a:srgbClr val="89C54B"/>
                </a:solidFill>
                <a:latin typeface="Plus Jakarta Sans" pitchFamily="2" charset="77"/>
                <a:cs typeface="Plus Jakarta Sans" pitchFamily="2" charset="77"/>
              </a:rPr>
              <a:t>#TPIConf24</a:t>
            </a:r>
            <a:endParaRPr lang="en-US" sz="1200" b="1" i="0" dirty="0">
              <a:solidFill>
                <a:srgbClr val="001F47"/>
              </a:solidFill>
              <a:latin typeface="Plus Jakarta Sans" pitchFamily="2" charset="77"/>
              <a:cs typeface="Plus Jakarta Sans" pitchFamily="2" charset="77"/>
            </a:endParaRPr>
          </a:p>
        </p:txBody>
      </p:sp>
      <p:pic>
        <p:nvPicPr>
          <p:cNvPr id="5" name="Picture 4">
            <a:extLst>
              <a:ext uri="{FF2B5EF4-FFF2-40B4-BE49-F238E27FC236}">
                <a16:creationId xmlns:a16="http://schemas.microsoft.com/office/drawing/2014/main" id="{7F40BCA0-F053-725B-5D72-41A887479077}"/>
              </a:ext>
            </a:extLst>
          </p:cNvPr>
          <p:cNvPicPr>
            <a:picLocks noChangeAspect="1"/>
          </p:cNvPicPr>
          <p:nvPr userDrawn="1"/>
        </p:nvPicPr>
        <p:blipFill>
          <a:blip r:embed="rId2"/>
          <a:stretch>
            <a:fillRect/>
          </a:stretch>
        </p:blipFill>
        <p:spPr>
          <a:xfrm>
            <a:off x="9129823" y="6243099"/>
            <a:ext cx="2223977" cy="310971"/>
          </a:xfrm>
          <a:prstGeom prst="rect">
            <a:avLst/>
          </a:prstGeom>
        </p:spPr>
      </p:pic>
      <p:pic>
        <p:nvPicPr>
          <p:cNvPr id="7" name="Picture 6" descr="A black and white logo&#10;&#10;Description automatically generated">
            <a:extLst>
              <a:ext uri="{FF2B5EF4-FFF2-40B4-BE49-F238E27FC236}">
                <a16:creationId xmlns:a16="http://schemas.microsoft.com/office/drawing/2014/main" id="{5D59AC33-1836-005E-D27E-E9B8C64B9E4E}"/>
              </a:ext>
            </a:extLst>
          </p:cNvPr>
          <p:cNvPicPr>
            <a:picLocks noChangeAspect="1"/>
          </p:cNvPicPr>
          <p:nvPr userDrawn="1"/>
        </p:nvPicPr>
        <p:blipFill>
          <a:blip r:embed="rId3"/>
          <a:stretch>
            <a:fillRect/>
          </a:stretch>
        </p:blipFill>
        <p:spPr>
          <a:xfrm>
            <a:off x="694801" y="582829"/>
            <a:ext cx="3836760" cy="782699"/>
          </a:xfrm>
          <a:prstGeom prst="rect">
            <a:avLst/>
          </a:prstGeom>
        </p:spPr>
      </p:pic>
      <p:pic>
        <p:nvPicPr>
          <p:cNvPr id="17" name="Picture 16" descr="A black background with green and white triangles&#10;&#10;Description automatically generated">
            <a:extLst>
              <a:ext uri="{FF2B5EF4-FFF2-40B4-BE49-F238E27FC236}">
                <a16:creationId xmlns:a16="http://schemas.microsoft.com/office/drawing/2014/main" id="{3EB41A2F-77CA-E61D-99F5-90885FAA8723}"/>
              </a:ext>
            </a:extLst>
          </p:cNvPr>
          <p:cNvPicPr>
            <a:picLocks noChangeAspect="1"/>
          </p:cNvPicPr>
          <p:nvPr userDrawn="1"/>
        </p:nvPicPr>
        <p:blipFill>
          <a:blip r:embed="rId4"/>
          <a:srcRect t="-1" b="40092"/>
          <a:stretch/>
        </p:blipFill>
        <p:spPr>
          <a:xfrm>
            <a:off x="8429622" y="202850"/>
            <a:ext cx="5035766" cy="2415432"/>
          </a:xfrm>
          <a:prstGeom prst="rect">
            <a:avLst/>
          </a:prstGeom>
        </p:spPr>
      </p:pic>
    </p:spTree>
    <p:extLst>
      <p:ext uri="{BB962C8B-B14F-4D97-AF65-F5344CB8AC3E}">
        <p14:creationId xmlns:p14="http://schemas.microsoft.com/office/powerpoint/2010/main" val="506527575"/>
      </p:ext>
    </p:extLst>
  </p:cSld>
  <p:clrMapOvr>
    <a:masterClrMapping/>
  </p:clrMapOvr>
  <p:extLst>
    <p:ext uri="{DCECCB84-F9BA-43D5-87BE-67443E8EF086}">
      <p15:sldGuideLst xmlns:p15="http://schemas.microsoft.com/office/powerpoint/2012/main">
        <p15:guide id="1" orient="horz" pos="1911">
          <p15:clr>
            <a:srgbClr val="FBAE40"/>
          </p15:clr>
        </p15:guide>
        <p15:guide id="2" pos="50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490D04-5085-F611-D9ED-575F2FF32E0B}"/>
              </a:ext>
            </a:extLst>
          </p:cNvPr>
          <p:cNvSpPr txBox="1"/>
          <p:nvPr userDrawn="1"/>
        </p:nvSpPr>
        <p:spPr>
          <a:xfrm>
            <a:off x="731871" y="6232466"/>
            <a:ext cx="2190233" cy="276999"/>
          </a:xfrm>
          <a:prstGeom prst="rect">
            <a:avLst/>
          </a:prstGeom>
          <a:noFill/>
        </p:spPr>
        <p:txBody>
          <a:bodyPr wrap="square" rtlCol="0">
            <a:spAutoFit/>
          </a:bodyPr>
          <a:lstStyle/>
          <a:p>
            <a:pPr algn="l"/>
            <a:r>
              <a:rPr lang="en-US" sz="1200" b="0" i="0" dirty="0" err="1">
                <a:solidFill>
                  <a:srgbClr val="001F47"/>
                </a:solidFill>
                <a:latin typeface="Plus Jakarta Sans" pitchFamily="2" charset="77"/>
                <a:cs typeface="Plus Jakarta Sans" pitchFamily="2" charset="77"/>
              </a:rPr>
              <a:t>tpi.org.uk</a:t>
            </a:r>
            <a:r>
              <a:rPr lang="en-US" sz="1200" b="0" i="0" dirty="0">
                <a:solidFill>
                  <a:srgbClr val="001F47"/>
                </a:solidFill>
                <a:latin typeface="Plus Jakarta Sans" pitchFamily="2" charset="77"/>
                <a:cs typeface="Plus Jakarta Sans" pitchFamily="2" charset="77"/>
              </a:rPr>
              <a:t> </a:t>
            </a:r>
            <a:r>
              <a:rPr lang="en-US" sz="1200" b="0" i="0" dirty="0">
                <a:solidFill>
                  <a:srgbClr val="89C54B"/>
                </a:solidFill>
                <a:latin typeface="Plus Jakarta Sans" pitchFamily="2" charset="77"/>
                <a:cs typeface="Plus Jakarta Sans" pitchFamily="2" charset="77"/>
              </a:rPr>
              <a:t>#TPIConf24</a:t>
            </a:r>
            <a:endParaRPr lang="en-US" sz="1200" b="1" i="0" dirty="0">
              <a:solidFill>
                <a:srgbClr val="001F47"/>
              </a:solidFill>
              <a:latin typeface="Plus Jakarta Sans" pitchFamily="2" charset="77"/>
              <a:cs typeface="Plus Jakarta Sans" pitchFamily="2" charset="77"/>
            </a:endParaRPr>
          </a:p>
        </p:txBody>
      </p:sp>
      <p:sp>
        <p:nvSpPr>
          <p:cNvPr id="2" name="Title 1">
            <a:extLst>
              <a:ext uri="{FF2B5EF4-FFF2-40B4-BE49-F238E27FC236}">
                <a16:creationId xmlns:a16="http://schemas.microsoft.com/office/drawing/2014/main" id="{08988887-C9C0-13C9-C68A-1626F086EA2A}"/>
              </a:ext>
            </a:extLst>
          </p:cNvPr>
          <p:cNvSpPr>
            <a:spLocks noGrp="1"/>
          </p:cNvSpPr>
          <p:nvPr>
            <p:ph type="ctrTitle"/>
          </p:nvPr>
        </p:nvSpPr>
        <p:spPr>
          <a:xfrm>
            <a:off x="694801" y="2434911"/>
            <a:ext cx="6628461" cy="1590773"/>
          </a:xfrm>
        </p:spPr>
        <p:txBody>
          <a:bodyPr anchor="b">
            <a:normAutofit/>
          </a:bodyPr>
          <a:lstStyle>
            <a:lvl1pPr algn="l">
              <a:defRPr sz="4000">
                <a:solidFill>
                  <a:srgbClr val="001F47"/>
                </a:solidFill>
                <a:latin typeface="Plus Jakarta Sans" pitchFamily="2" charset="77"/>
                <a:cs typeface="Plus Jakarta Sans"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4D53B235-CB20-D033-CBC6-D39B9290BFB7}"/>
              </a:ext>
            </a:extLst>
          </p:cNvPr>
          <p:cNvSpPr>
            <a:spLocks noGrp="1"/>
          </p:cNvSpPr>
          <p:nvPr>
            <p:ph type="subTitle" idx="1"/>
          </p:nvPr>
        </p:nvSpPr>
        <p:spPr>
          <a:xfrm>
            <a:off x="714630" y="4554998"/>
            <a:ext cx="6628461" cy="365125"/>
          </a:xfrm>
        </p:spPr>
        <p:txBody>
          <a:bodyPr>
            <a:noAutofit/>
          </a:bodyPr>
          <a:lstStyle>
            <a:lvl1pPr marL="0" indent="0" algn="l">
              <a:buNone/>
              <a:defRPr sz="2200">
                <a:solidFill>
                  <a:srgbClr val="001F47"/>
                </a:solidFill>
                <a:latin typeface="Plus Jakarta Sans" pitchFamily="2" charset="77"/>
                <a:cs typeface="Plus Jakarta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F5A9BAC6-37D9-4B44-954A-279609E4A893}"/>
              </a:ext>
            </a:extLst>
          </p:cNvPr>
          <p:cNvPicPr>
            <a:picLocks noChangeAspect="1"/>
          </p:cNvPicPr>
          <p:nvPr userDrawn="1"/>
        </p:nvPicPr>
        <p:blipFill>
          <a:blip r:embed="rId2"/>
          <a:stretch>
            <a:fillRect/>
          </a:stretch>
        </p:blipFill>
        <p:spPr>
          <a:xfrm>
            <a:off x="9129822" y="6241357"/>
            <a:ext cx="2223978" cy="310971"/>
          </a:xfrm>
          <a:prstGeom prst="rect">
            <a:avLst/>
          </a:prstGeom>
        </p:spPr>
      </p:pic>
      <p:pic>
        <p:nvPicPr>
          <p:cNvPr id="11" name="Picture 10" descr="A black background with green and blue triangles&#10;&#10;Description automatically generated">
            <a:extLst>
              <a:ext uri="{FF2B5EF4-FFF2-40B4-BE49-F238E27FC236}">
                <a16:creationId xmlns:a16="http://schemas.microsoft.com/office/drawing/2014/main" id="{A31C113C-3E8C-60DD-8309-E8F1B4EB92BB}"/>
              </a:ext>
            </a:extLst>
          </p:cNvPr>
          <p:cNvPicPr>
            <a:picLocks noChangeAspect="1"/>
          </p:cNvPicPr>
          <p:nvPr userDrawn="1"/>
        </p:nvPicPr>
        <p:blipFill>
          <a:blip r:embed="rId3"/>
          <a:srcRect b="39685"/>
          <a:stretch/>
        </p:blipFill>
        <p:spPr>
          <a:xfrm>
            <a:off x="8429622" y="207868"/>
            <a:ext cx="5035766" cy="2431815"/>
          </a:xfrm>
          <a:prstGeom prst="rect">
            <a:avLst/>
          </a:prstGeom>
        </p:spPr>
      </p:pic>
      <p:pic>
        <p:nvPicPr>
          <p:cNvPr id="16" name="Picture 15" descr="A blue and green text on a black background&#10;&#10;Description automatically generated">
            <a:extLst>
              <a:ext uri="{FF2B5EF4-FFF2-40B4-BE49-F238E27FC236}">
                <a16:creationId xmlns:a16="http://schemas.microsoft.com/office/drawing/2014/main" id="{EFE20146-D708-3B9D-81A6-46D0803E8BF4}"/>
              </a:ext>
            </a:extLst>
          </p:cNvPr>
          <p:cNvPicPr>
            <a:picLocks noChangeAspect="1"/>
          </p:cNvPicPr>
          <p:nvPr userDrawn="1"/>
        </p:nvPicPr>
        <p:blipFill>
          <a:blip r:embed="rId4"/>
          <a:stretch>
            <a:fillRect/>
          </a:stretch>
        </p:blipFill>
        <p:spPr>
          <a:xfrm>
            <a:off x="694801" y="582829"/>
            <a:ext cx="3836760" cy="782699"/>
          </a:xfrm>
          <a:prstGeom prst="rect">
            <a:avLst/>
          </a:prstGeom>
        </p:spPr>
      </p:pic>
    </p:spTree>
    <p:extLst>
      <p:ext uri="{BB962C8B-B14F-4D97-AF65-F5344CB8AC3E}">
        <p14:creationId xmlns:p14="http://schemas.microsoft.com/office/powerpoint/2010/main" val="39627826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490D04-5085-F611-D9ED-575F2FF32E0B}"/>
              </a:ext>
            </a:extLst>
          </p:cNvPr>
          <p:cNvSpPr txBox="1"/>
          <p:nvPr userDrawn="1"/>
        </p:nvSpPr>
        <p:spPr>
          <a:xfrm>
            <a:off x="731871" y="6232466"/>
            <a:ext cx="2190233" cy="276999"/>
          </a:xfrm>
          <a:prstGeom prst="rect">
            <a:avLst/>
          </a:prstGeom>
          <a:noFill/>
        </p:spPr>
        <p:txBody>
          <a:bodyPr wrap="square" rtlCol="0">
            <a:spAutoFit/>
          </a:bodyPr>
          <a:lstStyle/>
          <a:p>
            <a:pPr algn="l"/>
            <a:r>
              <a:rPr lang="en-US" sz="1200" b="0" i="0" dirty="0" err="1">
                <a:solidFill>
                  <a:srgbClr val="001F47"/>
                </a:solidFill>
                <a:latin typeface="Plus Jakarta Sans" pitchFamily="2" charset="77"/>
                <a:cs typeface="Plus Jakarta Sans" pitchFamily="2" charset="77"/>
              </a:rPr>
              <a:t>tpi.org.uk</a:t>
            </a:r>
            <a:r>
              <a:rPr lang="en-US" sz="1200" b="0" i="0" dirty="0">
                <a:solidFill>
                  <a:srgbClr val="001F47"/>
                </a:solidFill>
                <a:latin typeface="Plus Jakarta Sans" pitchFamily="2" charset="77"/>
                <a:cs typeface="Plus Jakarta Sans" pitchFamily="2" charset="77"/>
              </a:rPr>
              <a:t> </a:t>
            </a:r>
            <a:r>
              <a:rPr lang="en-US" sz="1200" b="0" i="0" dirty="0">
                <a:solidFill>
                  <a:srgbClr val="89C54B"/>
                </a:solidFill>
                <a:latin typeface="Plus Jakarta Sans" pitchFamily="2" charset="77"/>
                <a:cs typeface="Plus Jakarta Sans" pitchFamily="2" charset="77"/>
              </a:rPr>
              <a:t>#TPIConf24</a:t>
            </a:r>
            <a:endParaRPr lang="en-US" sz="1200" b="1" i="0" dirty="0">
              <a:solidFill>
                <a:srgbClr val="001F47"/>
              </a:solidFill>
              <a:latin typeface="Plus Jakarta Sans" pitchFamily="2" charset="77"/>
              <a:cs typeface="Plus Jakarta Sans" pitchFamily="2" charset="77"/>
            </a:endParaRPr>
          </a:p>
        </p:txBody>
      </p:sp>
      <p:sp>
        <p:nvSpPr>
          <p:cNvPr id="2" name="Title 1">
            <a:extLst>
              <a:ext uri="{FF2B5EF4-FFF2-40B4-BE49-F238E27FC236}">
                <a16:creationId xmlns:a16="http://schemas.microsoft.com/office/drawing/2014/main" id="{08988887-C9C0-13C9-C68A-1626F086EA2A}"/>
              </a:ext>
            </a:extLst>
          </p:cNvPr>
          <p:cNvSpPr>
            <a:spLocks noGrp="1"/>
          </p:cNvSpPr>
          <p:nvPr>
            <p:ph type="ctrTitle" hasCustomPrompt="1"/>
          </p:nvPr>
        </p:nvSpPr>
        <p:spPr>
          <a:xfrm>
            <a:off x="694801" y="2434911"/>
            <a:ext cx="6628461" cy="3603339"/>
          </a:xfrm>
        </p:spPr>
        <p:txBody>
          <a:bodyPr anchor="b">
            <a:normAutofit/>
          </a:bodyPr>
          <a:lstStyle>
            <a:lvl1pPr algn="l">
              <a:defRPr sz="4000">
                <a:solidFill>
                  <a:srgbClr val="001F47"/>
                </a:solidFill>
                <a:latin typeface="Plus Jakarta Sans" pitchFamily="2" charset="77"/>
                <a:cs typeface="Plus Jakarta Sans" pitchFamily="2" charset="77"/>
              </a:defRPr>
            </a:lvl1pPr>
          </a:lstStyle>
          <a:p>
            <a:r>
              <a:rPr lang="en-US" dirty="0"/>
              <a:t>Refreshment Break</a:t>
            </a:r>
          </a:p>
        </p:txBody>
      </p:sp>
      <p:pic>
        <p:nvPicPr>
          <p:cNvPr id="5" name="Picture 4">
            <a:extLst>
              <a:ext uri="{FF2B5EF4-FFF2-40B4-BE49-F238E27FC236}">
                <a16:creationId xmlns:a16="http://schemas.microsoft.com/office/drawing/2014/main" id="{F5A9BAC6-37D9-4B44-954A-279609E4A893}"/>
              </a:ext>
            </a:extLst>
          </p:cNvPr>
          <p:cNvPicPr>
            <a:picLocks noChangeAspect="1"/>
          </p:cNvPicPr>
          <p:nvPr userDrawn="1"/>
        </p:nvPicPr>
        <p:blipFill>
          <a:blip r:embed="rId2"/>
          <a:stretch>
            <a:fillRect/>
          </a:stretch>
        </p:blipFill>
        <p:spPr>
          <a:xfrm>
            <a:off x="9129822" y="6241357"/>
            <a:ext cx="2223978" cy="310971"/>
          </a:xfrm>
          <a:prstGeom prst="rect">
            <a:avLst/>
          </a:prstGeom>
        </p:spPr>
      </p:pic>
      <p:pic>
        <p:nvPicPr>
          <p:cNvPr id="11" name="Picture 10" descr="A black background with green and blue triangles&#10;&#10;Description automatically generated">
            <a:extLst>
              <a:ext uri="{FF2B5EF4-FFF2-40B4-BE49-F238E27FC236}">
                <a16:creationId xmlns:a16="http://schemas.microsoft.com/office/drawing/2014/main" id="{A31C113C-3E8C-60DD-8309-E8F1B4EB92BB}"/>
              </a:ext>
            </a:extLst>
          </p:cNvPr>
          <p:cNvPicPr>
            <a:picLocks noChangeAspect="1"/>
          </p:cNvPicPr>
          <p:nvPr userDrawn="1"/>
        </p:nvPicPr>
        <p:blipFill>
          <a:blip r:embed="rId3"/>
          <a:srcRect b="39685"/>
          <a:stretch/>
        </p:blipFill>
        <p:spPr>
          <a:xfrm>
            <a:off x="8429622" y="207868"/>
            <a:ext cx="5035766" cy="2431815"/>
          </a:xfrm>
          <a:prstGeom prst="rect">
            <a:avLst/>
          </a:prstGeom>
        </p:spPr>
      </p:pic>
      <p:pic>
        <p:nvPicPr>
          <p:cNvPr id="16" name="Picture 15" descr="A blue and green text on a black background&#10;&#10;Description automatically generated">
            <a:extLst>
              <a:ext uri="{FF2B5EF4-FFF2-40B4-BE49-F238E27FC236}">
                <a16:creationId xmlns:a16="http://schemas.microsoft.com/office/drawing/2014/main" id="{EFE20146-D708-3B9D-81A6-46D0803E8BF4}"/>
              </a:ext>
            </a:extLst>
          </p:cNvPr>
          <p:cNvPicPr>
            <a:picLocks noChangeAspect="1"/>
          </p:cNvPicPr>
          <p:nvPr userDrawn="1"/>
        </p:nvPicPr>
        <p:blipFill>
          <a:blip r:embed="rId4"/>
          <a:stretch>
            <a:fillRect/>
          </a:stretch>
        </p:blipFill>
        <p:spPr>
          <a:xfrm>
            <a:off x="694801" y="582829"/>
            <a:ext cx="3836760" cy="782699"/>
          </a:xfrm>
          <a:prstGeom prst="rect">
            <a:avLst/>
          </a:prstGeom>
        </p:spPr>
      </p:pic>
      <p:pic>
        <p:nvPicPr>
          <p:cNvPr id="4" name="Picture 3">
            <a:extLst>
              <a:ext uri="{FF2B5EF4-FFF2-40B4-BE49-F238E27FC236}">
                <a16:creationId xmlns:a16="http://schemas.microsoft.com/office/drawing/2014/main" id="{9367D362-502B-940D-5787-941E8680F100}"/>
              </a:ext>
            </a:extLst>
          </p:cNvPr>
          <p:cNvPicPr>
            <a:picLocks noChangeAspect="1"/>
          </p:cNvPicPr>
          <p:nvPr userDrawn="1"/>
        </p:nvPicPr>
        <p:blipFill>
          <a:blip r:embed="rId5"/>
          <a:stretch>
            <a:fillRect/>
          </a:stretch>
        </p:blipFill>
        <p:spPr>
          <a:xfrm>
            <a:off x="238610" y="1559744"/>
            <a:ext cx="8191012" cy="3703163"/>
          </a:xfrm>
          <a:prstGeom prst="rect">
            <a:avLst/>
          </a:prstGeom>
        </p:spPr>
      </p:pic>
    </p:spTree>
    <p:extLst>
      <p:ext uri="{BB962C8B-B14F-4D97-AF65-F5344CB8AC3E}">
        <p14:creationId xmlns:p14="http://schemas.microsoft.com/office/powerpoint/2010/main" val="32676483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490D04-5085-F611-D9ED-575F2FF32E0B}"/>
              </a:ext>
            </a:extLst>
          </p:cNvPr>
          <p:cNvSpPr txBox="1"/>
          <p:nvPr userDrawn="1"/>
        </p:nvSpPr>
        <p:spPr>
          <a:xfrm>
            <a:off x="731871" y="6232466"/>
            <a:ext cx="2190233" cy="276999"/>
          </a:xfrm>
          <a:prstGeom prst="rect">
            <a:avLst/>
          </a:prstGeom>
          <a:noFill/>
        </p:spPr>
        <p:txBody>
          <a:bodyPr wrap="square" rtlCol="0">
            <a:spAutoFit/>
          </a:bodyPr>
          <a:lstStyle/>
          <a:p>
            <a:pPr algn="l"/>
            <a:r>
              <a:rPr lang="en-US" sz="1200" b="0" i="0" dirty="0" err="1">
                <a:solidFill>
                  <a:srgbClr val="001F47"/>
                </a:solidFill>
                <a:latin typeface="Plus Jakarta Sans" pitchFamily="2" charset="77"/>
                <a:cs typeface="Plus Jakarta Sans" pitchFamily="2" charset="77"/>
              </a:rPr>
              <a:t>tpi.org.uk</a:t>
            </a:r>
            <a:r>
              <a:rPr lang="en-US" sz="1200" b="0" i="0" dirty="0">
                <a:solidFill>
                  <a:srgbClr val="001F47"/>
                </a:solidFill>
                <a:latin typeface="Plus Jakarta Sans" pitchFamily="2" charset="77"/>
                <a:cs typeface="Plus Jakarta Sans" pitchFamily="2" charset="77"/>
              </a:rPr>
              <a:t> </a:t>
            </a:r>
            <a:r>
              <a:rPr lang="en-US" sz="1200" b="0" i="0" dirty="0">
                <a:solidFill>
                  <a:srgbClr val="89C54B"/>
                </a:solidFill>
                <a:latin typeface="Plus Jakarta Sans" pitchFamily="2" charset="77"/>
                <a:cs typeface="Plus Jakarta Sans" pitchFamily="2" charset="77"/>
              </a:rPr>
              <a:t>#TPIConf24</a:t>
            </a:r>
            <a:endParaRPr lang="en-US" sz="1200" b="1" i="0" dirty="0">
              <a:solidFill>
                <a:srgbClr val="001F47"/>
              </a:solidFill>
              <a:latin typeface="Plus Jakarta Sans" pitchFamily="2" charset="77"/>
              <a:cs typeface="Plus Jakarta Sans" pitchFamily="2" charset="77"/>
            </a:endParaRPr>
          </a:p>
        </p:txBody>
      </p:sp>
      <p:sp>
        <p:nvSpPr>
          <p:cNvPr id="2" name="Title 1">
            <a:extLst>
              <a:ext uri="{FF2B5EF4-FFF2-40B4-BE49-F238E27FC236}">
                <a16:creationId xmlns:a16="http://schemas.microsoft.com/office/drawing/2014/main" id="{08988887-C9C0-13C9-C68A-1626F086EA2A}"/>
              </a:ext>
            </a:extLst>
          </p:cNvPr>
          <p:cNvSpPr>
            <a:spLocks noGrp="1"/>
          </p:cNvSpPr>
          <p:nvPr>
            <p:ph type="ctrTitle" hasCustomPrompt="1"/>
          </p:nvPr>
        </p:nvSpPr>
        <p:spPr>
          <a:xfrm>
            <a:off x="694801" y="2434911"/>
            <a:ext cx="6628461" cy="3603339"/>
          </a:xfrm>
        </p:spPr>
        <p:txBody>
          <a:bodyPr anchor="b">
            <a:normAutofit/>
          </a:bodyPr>
          <a:lstStyle>
            <a:lvl1pPr algn="l">
              <a:defRPr sz="4000">
                <a:solidFill>
                  <a:srgbClr val="001F47"/>
                </a:solidFill>
                <a:latin typeface="Plus Jakarta Sans" pitchFamily="2" charset="77"/>
                <a:cs typeface="Plus Jakarta Sans" pitchFamily="2" charset="77"/>
              </a:defRPr>
            </a:lvl1pPr>
          </a:lstStyle>
          <a:p>
            <a:r>
              <a:rPr lang="en-US" dirty="0"/>
              <a:t>Lunch</a:t>
            </a:r>
          </a:p>
        </p:txBody>
      </p:sp>
      <p:pic>
        <p:nvPicPr>
          <p:cNvPr id="5" name="Picture 4">
            <a:extLst>
              <a:ext uri="{FF2B5EF4-FFF2-40B4-BE49-F238E27FC236}">
                <a16:creationId xmlns:a16="http://schemas.microsoft.com/office/drawing/2014/main" id="{F5A9BAC6-37D9-4B44-954A-279609E4A893}"/>
              </a:ext>
            </a:extLst>
          </p:cNvPr>
          <p:cNvPicPr>
            <a:picLocks noChangeAspect="1"/>
          </p:cNvPicPr>
          <p:nvPr userDrawn="1"/>
        </p:nvPicPr>
        <p:blipFill>
          <a:blip r:embed="rId2"/>
          <a:stretch>
            <a:fillRect/>
          </a:stretch>
        </p:blipFill>
        <p:spPr>
          <a:xfrm>
            <a:off x="9129822" y="6241357"/>
            <a:ext cx="2223978" cy="310971"/>
          </a:xfrm>
          <a:prstGeom prst="rect">
            <a:avLst/>
          </a:prstGeom>
        </p:spPr>
      </p:pic>
      <p:pic>
        <p:nvPicPr>
          <p:cNvPr id="11" name="Picture 10" descr="A black background with green and blue triangles&#10;&#10;Description automatically generated">
            <a:extLst>
              <a:ext uri="{FF2B5EF4-FFF2-40B4-BE49-F238E27FC236}">
                <a16:creationId xmlns:a16="http://schemas.microsoft.com/office/drawing/2014/main" id="{A31C113C-3E8C-60DD-8309-E8F1B4EB92BB}"/>
              </a:ext>
            </a:extLst>
          </p:cNvPr>
          <p:cNvPicPr>
            <a:picLocks noChangeAspect="1"/>
          </p:cNvPicPr>
          <p:nvPr userDrawn="1"/>
        </p:nvPicPr>
        <p:blipFill>
          <a:blip r:embed="rId3"/>
          <a:srcRect b="39685"/>
          <a:stretch/>
        </p:blipFill>
        <p:spPr>
          <a:xfrm>
            <a:off x="8429622" y="207868"/>
            <a:ext cx="5035766" cy="2431815"/>
          </a:xfrm>
          <a:prstGeom prst="rect">
            <a:avLst/>
          </a:prstGeom>
        </p:spPr>
      </p:pic>
      <p:pic>
        <p:nvPicPr>
          <p:cNvPr id="16" name="Picture 15" descr="A blue and green text on a black background&#10;&#10;Description automatically generated">
            <a:extLst>
              <a:ext uri="{FF2B5EF4-FFF2-40B4-BE49-F238E27FC236}">
                <a16:creationId xmlns:a16="http://schemas.microsoft.com/office/drawing/2014/main" id="{EFE20146-D708-3B9D-81A6-46D0803E8BF4}"/>
              </a:ext>
            </a:extLst>
          </p:cNvPr>
          <p:cNvPicPr>
            <a:picLocks noChangeAspect="1"/>
          </p:cNvPicPr>
          <p:nvPr userDrawn="1"/>
        </p:nvPicPr>
        <p:blipFill>
          <a:blip r:embed="rId4"/>
          <a:stretch>
            <a:fillRect/>
          </a:stretch>
        </p:blipFill>
        <p:spPr>
          <a:xfrm>
            <a:off x="694801" y="582829"/>
            <a:ext cx="3836760" cy="782699"/>
          </a:xfrm>
          <a:prstGeom prst="rect">
            <a:avLst/>
          </a:prstGeom>
        </p:spPr>
      </p:pic>
      <p:pic>
        <p:nvPicPr>
          <p:cNvPr id="4" name="Picture 3">
            <a:extLst>
              <a:ext uri="{FF2B5EF4-FFF2-40B4-BE49-F238E27FC236}">
                <a16:creationId xmlns:a16="http://schemas.microsoft.com/office/drawing/2014/main" id="{93600F51-D530-2D20-1EE9-8E98CFD3AE6C}"/>
              </a:ext>
            </a:extLst>
          </p:cNvPr>
          <p:cNvPicPr>
            <a:picLocks noChangeAspect="1"/>
          </p:cNvPicPr>
          <p:nvPr userDrawn="1"/>
        </p:nvPicPr>
        <p:blipFill>
          <a:blip r:embed="rId5"/>
          <a:stretch>
            <a:fillRect/>
          </a:stretch>
        </p:blipFill>
        <p:spPr>
          <a:xfrm>
            <a:off x="238610" y="1559744"/>
            <a:ext cx="8191012" cy="3703163"/>
          </a:xfrm>
          <a:prstGeom prst="rect">
            <a:avLst/>
          </a:prstGeom>
        </p:spPr>
      </p:pic>
    </p:spTree>
    <p:extLst>
      <p:ext uri="{BB962C8B-B14F-4D97-AF65-F5344CB8AC3E}">
        <p14:creationId xmlns:p14="http://schemas.microsoft.com/office/powerpoint/2010/main" val="2581965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5" name="Rounded Rectangle 4">
            <a:extLst>
              <a:ext uri="{FF2B5EF4-FFF2-40B4-BE49-F238E27FC236}">
                <a16:creationId xmlns:a16="http://schemas.microsoft.com/office/drawing/2014/main" id="{2CFCD41C-EC8D-5CFE-A6AC-511AEF0BEED1}"/>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8" name="Text Placeholder 7">
            <a:extLst>
              <a:ext uri="{FF2B5EF4-FFF2-40B4-BE49-F238E27FC236}">
                <a16:creationId xmlns:a16="http://schemas.microsoft.com/office/drawing/2014/main" id="{F0BBB811-2CE8-43F6-9392-3052712F94AA}"/>
              </a:ext>
            </a:extLst>
          </p:cNvPr>
          <p:cNvSpPr>
            <a:spLocks noGrp="1"/>
          </p:cNvSpPr>
          <p:nvPr>
            <p:ph type="body" sz="quarter" idx="10" hasCustomPrompt="1"/>
          </p:nvPr>
        </p:nvSpPr>
        <p:spPr>
          <a:xfrm>
            <a:off x="814442" y="812038"/>
            <a:ext cx="10466333" cy="602425"/>
          </a:xfrm>
          <a:prstGeom prst="rect">
            <a:avLst/>
          </a:prstGeom>
        </p:spPr>
        <p:txBody>
          <a:bodyPr/>
          <a:lstStyle>
            <a:lvl1pPr>
              <a:lnSpc>
                <a:spcPts val="4800"/>
              </a:lnSpc>
              <a:defRPr sz="3200" b="1" i="0">
                <a:solidFill>
                  <a:srgbClr val="343840"/>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9" name="Text Placeholder 12">
            <a:extLst>
              <a:ext uri="{FF2B5EF4-FFF2-40B4-BE49-F238E27FC236}">
                <a16:creationId xmlns:a16="http://schemas.microsoft.com/office/drawing/2014/main" id="{8929909B-BAD5-C83E-9094-C1BB83525E71}"/>
              </a:ext>
            </a:extLst>
          </p:cNvPr>
          <p:cNvSpPr>
            <a:spLocks noGrp="1"/>
          </p:cNvSpPr>
          <p:nvPr>
            <p:ph type="body" sz="quarter" idx="11" hasCustomPrompt="1"/>
          </p:nvPr>
        </p:nvSpPr>
        <p:spPr>
          <a:xfrm>
            <a:off x="814499" y="1470818"/>
            <a:ext cx="10466275" cy="365125"/>
          </a:xfrm>
          <a:prstGeom prst="rect">
            <a:avLst/>
          </a:prstGeom>
        </p:spPr>
        <p:txBody>
          <a:bodyPr/>
          <a:lstStyle>
            <a:lvl1pPr>
              <a:defRPr sz="14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2" name="Text Placeholder 7">
            <a:extLst>
              <a:ext uri="{FF2B5EF4-FFF2-40B4-BE49-F238E27FC236}">
                <a16:creationId xmlns:a16="http://schemas.microsoft.com/office/drawing/2014/main" id="{4351D016-57F7-63F2-E9D2-196082E429C7}"/>
              </a:ext>
            </a:extLst>
          </p:cNvPr>
          <p:cNvSpPr>
            <a:spLocks noGrp="1"/>
          </p:cNvSpPr>
          <p:nvPr>
            <p:ph type="body" sz="quarter" idx="17" hasCustomPrompt="1"/>
          </p:nvPr>
        </p:nvSpPr>
        <p:spPr>
          <a:xfrm>
            <a:off x="812922" y="2134291"/>
            <a:ext cx="5451494" cy="259558"/>
          </a:xfrm>
          <a:prstGeom prst="rect">
            <a:avLst/>
          </a:prstGeom>
        </p:spPr>
        <p:txBody>
          <a:bodyPr/>
          <a:lstStyle>
            <a:lvl1pPr>
              <a:lnSpc>
                <a:spcPct val="100000"/>
              </a:lnSpc>
              <a:defRPr sz="1200" b="1" i="0">
                <a:solidFill>
                  <a:srgbClr val="343840"/>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3" name="Text Placeholder 12">
            <a:extLst>
              <a:ext uri="{FF2B5EF4-FFF2-40B4-BE49-F238E27FC236}">
                <a16:creationId xmlns:a16="http://schemas.microsoft.com/office/drawing/2014/main" id="{7432D798-541F-F92C-6D50-CB76E3E5E528}"/>
              </a:ext>
            </a:extLst>
          </p:cNvPr>
          <p:cNvSpPr>
            <a:spLocks noGrp="1"/>
          </p:cNvSpPr>
          <p:nvPr>
            <p:ph type="body" sz="quarter" idx="18" hasCustomPrompt="1"/>
          </p:nvPr>
        </p:nvSpPr>
        <p:spPr>
          <a:xfrm>
            <a:off x="808953" y="2415656"/>
            <a:ext cx="5448724" cy="1750829"/>
          </a:xfrm>
          <a:prstGeom prst="rect">
            <a:avLst/>
          </a:prstGeom>
        </p:spPr>
        <p:txBody>
          <a:bodyPr/>
          <a:lstStyle>
            <a:lvl1pPr>
              <a:lnSpc>
                <a:spcPts val="1600"/>
              </a:lnSpc>
              <a:defRPr sz="11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4" name="Picture Placeholder 2">
            <a:extLst>
              <a:ext uri="{FF2B5EF4-FFF2-40B4-BE49-F238E27FC236}">
                <a16:creationId xmlns:a16="http://schemas.microsoft.com/office/drawing/2014/main" id="{357463A3-77AB-4A7B-E192-AFF6DF5C4610}"/>
              </a:ext>
            </a:extLst>
          </p:cNvPr>
          <p:cNvSpPr>
            <a:spLocks noGrp="1"/>
          </p:cNvSpPr>
          <p:nvPr>
            <p:ph type="pic" sz="quarter" idx="14"/>
          </p:nvPr>
        </p:nvSpPr>
        <p:spPr>
          <a:xfrm>
            <a:off x="7315201" y="2133600"/>
            <a:ext cx="3959072" cy="3563938"/>
          </a:xfrm>
          <a:prstGeom prst="roundRect">
            <a:avLst>
              <a:gd name="adj" fmla="val 3173"/>
            </a:avLst>
          </a:prstGeom>
        </p:spPr>
        <p:txBody>
          <a:bodyPr/>
          <a:lstStyle/>
          <a:p>
            <a:endParaRPr lang="en-US"/>
          </a:p>
        </p:txBody>
      </p:sp>
      <p:pic>
        <p:nvPicPr>
          <p:cNvPr id="7" name="Picture 6" descr="A close up of a logo&#10;&#10;Description automatically generated">
            <a:extLst>
              <a:ext uri="{FF2B5EF4-FFF2-40B4-BE49-F238E27FC236}">
                <a16:creationId xmlns:a16="http://schemas.microsoft.com/office/drawing/2014/main" id="{07791538-4001-B620-ED56-5F59CDD9D1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307829032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6FDC-E652-C16D-88DA-6D296FBDC7FE}"/>
              </a:ext>
            </a:extLst>
          </p:cNvPr>
          <p:cNvSpPr>
            <a:spLocks noGrp="1"/>
          </p:cNvSpPr>
          <p:nvPr>
            <p:ph type="ctrTitle" hasCustomPrompt="1"/>
          </p:nvPr>
        </p:nvSpPr>
        <p:spPr>
          <a:xfrm>
            <a:off x="838200" y="2146853"/>
            <a:ext cx="6628461" cy="598591"/>
          </a:xfrm>
        </p:spPr>
        <p:txBody>
          <a:bodyPr anchor="b">
            <a:normAutofit/>
          </a:bodyPr>
          <a:lstStyle>
            <a:lvl1pPr algn="l">
              <a:defRPr sz="3600">
                <a:latin typeface="Plus Jakarta Sans" pitchFamily="2" charset="77"/>
                <a:cs typeface="Plus Jakarta Sans" pitchFamily="2" charset="77"/>
              </a:defRPr>
            </a:lvl1pPr>
          </a:lstStyle>
          <a:p>
            <a:r>
              <a:rPr lang="en-US" dirty="0"/>
              <a:t>Contact Us:</a:t>
            </a:r>
          </a:p>
        </p:txBody>
      </p:sp>
      <p:pic>
        <p:nvPicPr>
          <p:cNvPr id="6" name="Picture 5">
            <a:extLst>
              <a:ext uri="{FF2B5EF4-FFF2-40B4-BE49-F238E27FC236}">
                <a16:creationId xmlns:a16="http://schemas.microsoft.com/office/drawing/2014/main" id="{CBF9AA8D-C8E9-1873-0F65-5C4F2E56AFF2}"/>
              </a:ext>
            </a:extLst>
          </p:cNvPr>
          <p:cNvPicPr>
            <a:picLocks noChangeAspect="1"/>
          </p:cNvPicPr>
          <p:nvPr userDrawn="1"/>
        </p:nvPicPr>
        <p:blipFill>
          <a:blip r:embed="rId2"/>
          <a:stretch>
            <a:fillRect/>
          </a:stretch>
        </p:blipFill>
        <p:spPr>
          <a:xfrm>
            <a:off x="838200" y="1022552"/>
            <a:ext cx="3606209" cy="504244"/>
          </a:xfrm>
          <a:prstGeom prst="rect">
            <a:avLst/>
          </a:prstGeom>
        </p:spPr>
      </p:pic>
      <p:sp>
        <p:nvSpPr>
          <p:cNvPr id="10" name="TextBox 9">
            <a:extLst>
              <a:ext uri="{FF2B5EF4-FFF2-40B4-BE49-F238E27FC236}">
                <a16:creationId xmlns:a16="http://schemas.microsoft.com/office/drawing/2014/main" id="{0032A268-6A4A-9BFC-616C-42ED7A4D5BDF}"/>
              </a:ext>
            </a:extLst>
          </p:cNvPr>
          <p:cNvSpPr txBox="1"/>
          <p:nvPr userDrawn="1"/>
        </p:nvSpPr>
        <p:spPr>
          <a:xfrm>
            <a:off x="838198" y="6232466"/>
            <a:ext cx="2604052" cy="261610"/>
          </a:xfrm>
          <a:prstGeom prst="rect">
            <a:avLst/>
          </a:prstGeom>
          <a:noFill/>
        </p:spPr>
        <p:txBody>
          <a:bodyPr wrap="square" rtlCol="0">
            <a:spAutoFit/>
          </a:bodyPr>
          <a:lstStyle/>
          <a:p>
            <a:pPr algn="l"/>
            <a:r>
              <a:rPr lang="en-US" sz="1100" b="0" i="0" dirty="0" err="1">
                <a:solidFill>
                  <a:schemeClr val="bg1"/>
                </a:solidFill>
                <a:latin typeface="Plus Jakarta Sans" pitchFamily="2" charset="77"/>
                <a:cs typeface="Plus Jakarta Sans" pitchFamily="2" charset="77"/>
              </a:rPr>
              <a:t>tpi.org.uk</a:t>
            </a:r>
            <a:r>
              <a:rPr lang="en-US" sz="1100" b="0" i="0" dirty="0">
                <a:solidFill>
                  <a:schemeClr val="bg1"/>
                </a:solidFill>
                <a:latin typeface="Plus Jakarta Sans" pitchFamily="2" charset="77"/>
                <a:cs typeface="Plus Jakarta Sans" pitchFamily="2" charset="77"/>
              </a:rPr>
              <a:t> </a:t>
            </a:r>
            <a:r>
              <a:rPr lang="en-US" sz="1100" b="0" i="0" dirty="0">
                <a:solidFill>
                  <a:srgbClr val="89C54B"/>
                </a:solidFill>
                <a:latin typeface="Plus Jakarta Sans" pitchFamily="2" charset="77"/>
                <a:cs typeface="Plus Jakarta Sans" pitchFamily="2" charset="77"/>
              </a:rPr>
              <a:t>#TPIConf24</a:t>
            </a:r>
            <a:endParaRPr lang="en-US" sz="1100" b="1" i="0" dirty="0">
              <a:solidFill>
                <a:srgbClr val="001F47"/>
              </a:solidFill>
              <a:latin typeface="Plus Jakarta Sans" pitchFamily="2" charset="77"/>
              <a:cs typeface="Plus Jakarta Sans" pitchFamily="2" charset="77"/>
            </a:endParaRPr>
          </a:p>
        </p:txBody>
      </p:sp>
      <p:sp>
        <p:nvSpPr>
          <p:cNvPr id="7" name="Subtitle 2">
            <a:extLst>
              <a:ext uri="{FF2B5EF4-FFF2-40B4-BE49-F238E27FC236}">
                <a16:creationId xmlns:a16="http://schemas.microsoft.com/office/drawing/2014/main" id="{AE00448B-6AC0-214B-92DB-36E2281FDEC9}"/>
              </a:ext>
            </a:extLst>
          </p:cNvPr>
          <p:cNvSpPr txBox="1">
            <a:spLocks/>
          </p:cNvSpPr>
          <p:nvPr userDrawn="1"/>
        </p:nvSpPr>
        <p:spPr>
          <a:xfrm>
            <a:off x="838199" y="3558358"/>
            <a:ext cx="6628461"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TPI Sans Medium"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TPI Sans Medium"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TPI Sans Medium"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TPI Sans Medium"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TPI Sans Medium"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0" i="0" dirty="0">
                <a:solidFill>
                  <a:srgbClr val="89C54B"/>
                </a:solidFill>
                <a:latin typeface="Plus Jakarta Sans" pitchFamily="2" charset="77"/>
                <a:cs typeface="Plus Jakarta Sans" pitchFamily="2" charset="77"/>
              </a:rPr>
              <a:t>E:      </a:t>
            </a:r>
            <a:r>
              <a:rPr lang="en-US" sz="1800" b="0" i="0" dirty="0" err="1">
                <a:latin typeface="Plus Jakarta Sans" pitchFamily="2" charset="77"/>
                <a:cs typeface="Plus Jakarta Sans" pitchFamily="2" charset="77"/>
              </a:rPr>
              <a:t>info@tpi.org.uk</a:t>
            </a:r>
            <a:endParaRPr lang="en-US" sz="1800" b="0" i="0" u="sng" dirty="0">
              <a:solidFill>
                <a:schemeClr val="bg1"/>
              </a:solidFill>
              <a:latin typeface="Plus Jakarta Sans" pitchFamily="2" charset="77"/>
              <a:cs typeface="Plus Jakarta Sans" pitchFamily="2" charset="77"/>
            </a:endParaRPr>
          </a:p>
        </p:txBody>
      </p:sp>
      <p:sp>
        <p:nvSpPr>
          <p:cNvPr id="11" name="Subtitle 2">
            <a:extLst>
              <a:ext uri="{FF2B5EF4-FFF2-40B4-BE49-F238E27FC236}">
                <a16:creationId xmlns:a16="http://schemas.microsoft.com/office/drawing/2014/main" id="{49AC4DEA-6D8E-D9E6-427E-E84AF6F236BE}"/>
              </a:ext>
            </a:extLst>
          </p:cNvPr>
          <p:cNvSpPr txBox="1">
            <a:spLocks/>
          </p:cNvSpPr>
          <p:nvPr userDrawn="1"/>
        </p:nvSpPr>
        <p:spPr>
          <a:xfrm>
            <a:off x="838199" y="3162291"/>
            <a:ext cx="6628461"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TPI Sans Medium"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TPI Sans Medium"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TPI Sans Medium"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TPI Sans Medium"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TPI Sans Medium"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0" i="0" dirty="0">
                <a:solidFill>
                  <a:srgbClr val="89C54B"/>
                </a:solidFill>
                <a:latin typeface="Plus Jakarta Sans" pitchFamily="2" charset="77"/>
                <a:cs typeface="Plus Jakarta Sans" pitchFamily="2" charset="77"/>
              </a:rPr>
              <a:t>W:    </a:t>
            </a:r>
            <a:r>
              <a:rPr lang="en-US" sz="1800" b="0" i="0" dirty="0" err="1">
                <a:latin typeface="Plus Jakarta Sans" pitchFamily="2" charset="77"/>
                <a:cs typeface="Plus Jakarta Sans" pitchFamily="2" charset="77"/>
              </a:rPr>
              <a:t>www.tpi.org.uk</a:t>
            </a:r>
            <a:endParaRPr lang="en-US" sz="1800" b="0" i="0" u="sng" dirty="0">
              <a:solidFill>
                <a:schemeClr val="bg1"/>
              </a:solidFill>
              <a:latin typeface="Plus Jakarta Sans" pitchFamily="2" charset="77"/>
              <a:cs typeface="Plus Jakarta Sans" pitchFamily="2" charset="77"/>
            </a:endParaRPr>
          </a:p>
        </p:txBody>
      </p:sp>
      <p:sp>
        <p:nvSpPr>
          <p:cNvPr id="13" name="TextBox 12">
            <a:extLst>
              <a:ext uri="{FF2B5EF4-FFF2-40B4-BE49-F238E27FC236}">
                <a16:creationId xmlns:a16="http://schemas.microsoft.com/office/drawing/2014/main" id="{E6E33A80-6E5E-FF04-DD38-EB56FF22AF67}"/>
              </a:ext>
            </a:extLst>
          </p:cNvPr>
          <p:cNvSpPr txBox="1"/>
          <p:nvPr userDrawn="1"/>
        </p:nvSpPr>
        <p:spPr>
          <a:xfrm>
            <a:off x="838198" y="4505986"/>
            <a:ext cx="2604052" cy="1015663"/>
          </a:xfrm>
          <a:prstGeom prst="rect">
            <a:avLst/>
          </a:prstGeom>
          <a:noFill/>
        </p:spPr>
        <p:txBody>
          <a:bodyPr wrap="square">
            <a:spAutoFit/>
          </a:bodyPr>
          <a:lstStyle/>
          <a:p>
            <a:r>
              <a:rPr lang="en-GB" sz="1200" b="1" dirty="0">
                <a:solidFill>
                  <a:schemeClr val="bg1"/>
                </a:solidFill>
                <a:effectLst/>
                <a:latin typeface="Plus Jakarta Sans" pitchFamily="2" charset="77"/>
                <a:cs typeface="Plus Jakarta Sans" pitchFamily="2" charset="77"/>
              </a:rPr>
              <a:t>Corporate Memberships:</a:t>
            </a:r>
            <a:br>
              <a:rPr lang="en-GB" sz="1200" dirty="0">
                <a:solidFill>
                  <a:schemeClr val="bg1"/>
                </a:solidFill>
                <a:effectLst/>
                <a:latin typeface="Plus Jakarta Sans" pitchFamily="2" charset="77"/>
                <a:cs typeface="Plus Jakarta Sans" pitchFamily="2" charset="77"/>
              </a:rPr>
            </a:br>
            <a:r>
              <a:rPr lang="en-GB" sz="1200" dirty="0">
                <a:solidFill>
                  <a:schemeClr val="bg1"/>
                </a:solidFill>
                <a:effectLst/>
                <a:latin typeface="Plus Jakarta Sans" pitchFamily="2" charset="77"/>
                <a:cs typeface="Plus Jakarta Sans" pitchFamily="2" charset="77"/>
              </a:rPr>
              <a:t>3rd Floor, 2-4 St George's Road, </a:t>
            </a:r>
            <a:br>
              <a:rPr lang="en-GB" sz="1200" dirty="0">
                <a:solidFill>
                  <a:schemeClr val="bg1"/>
                </a:solidFill>
                <a:effectLst/>
                <a:latin typeface="Plus Jakarta Sans" pitchFamily="2" charset="77"/>
                <a:cs typeface="Plus Jakarta Sans" pitchFamily="2" charset="77"/>
              </a:rPr>
            </a:br>
            <a:r>
              <a:rPr lang="en-GB" sz="1200" dirty="0">
                <a:solidFill>
                  <a:schemeClr val="bg1"/>
                </a:solidFill>
                <a:effectLst/>
                <a:latin typeface="Plus Jakarta Sans" pitchFamily="2" charset="77"/>
                <a:cs typeface="Plus Jakarta Sans" pitchFamily="2" charset="77"/>
              </a:rPr>
              <a:t>London</a:t>
            </a:r>
          </a:p>
          <a:p>
            <a:r>
              <a:rPr lang="en-GB" sz="1200" dirty="0">
                <a:solidFill>
                  <a:schemeClr val="bg1"/>
                </a:solidFill>
                <a:effectLst/>
                <a:latin typeface="Plus Jakarta Sans" pitchFamily="2" charset="77"/>
                <a:cs typeface="Plus Jakarta Sans" pitchFamily="2" charset="77"/>
              </a:rPr>
              <a:t>SW19 4DP</a:t>
            </a:r>
          </a:p>
          <a:p>
            <a:r>
              <a:rPr lang="en-GB" sz="1200" dirty="0">
                <a:solidFill>
                  <a:schemeClr val="bg1"/>
                </a:solidFill>
                <a:effectLst/>
                <a:latin typeface="Plus Jakarta Sans" pitchFamily="2" charset="77"/>
                <a:cs typeface="Plus Jakarta Sans" pitchFamily="2" charset="77"/>
              </a:rPr>
              <a:t>T:  0207 978 2607</a:t>
            </a:r>
          </a:p>
        </p:txBody>
      </p:sp>
      <p:sp>
        <p:nvSpPr>
          <p:cNvPr id="14" name="TextBox 13">
            <a:extLst>
              <a:ext uri="{FF2B5EF4-FFF2-40B4-BE49-F238E27FC236}">
                <a16:creationId xmlns:a16="http://schemas.microsoft.com/office/drawing/2014/main" id="{D3E606C9-F937-E3A2-4331-AB1582F53BE3}"/>
              </a:ext>
            </a:extLst>
          </p:cNvPr>
          <p:cNvSpPr txBox="1"/>
          <p:nvPr userDrawn="1"/>
        </p:nvSpPr>
        <p:spPr>
          <a:xfrm>
            <a:off x="3491948" y="4486843"/>
            <a:ext cx="2604052" cy="1015663"/>
          </a:xfrm>
          <a:prstGeom prst="rect">
            <a:avLst/>
          </a:prstGeom>
          <a:noFill/>
        </p:spPr>
        <p:txBody>
          <a:bodyPr wrap="square">
            <a:spAutoFit/>
          </a:bodyPr>
          <a:lstStyle/>
          <a:p>
            <a:r>
              <a:rPr lang="en-GB" sz="1200" b="1" dirty="0">
                <a:solidFill>
                  <a:schemeClr val="bg1"/>
                </a:solidFill>
                <a:effectLst/>
                <a:latin typeface="Plus Jakarta Sans" pitchFamily="2" charset="77"/>
                <a:cs typeface="Plus Jakarta Sans" pitchFamily="2" charset="77"/>
              </a:rPr>
              <a:t>Professional Memberships:</a:t>
            </a:r>
            <a:br>
              <a:rPr lang="en-GB" sz="1200" dirty="0">
                <a:solidFill>
                  <a:schemeClr val="bg1"/>
                </a:solidFill>
                <a:effectLst/>
                <a:latin typeface="Plus Jakarta Sans" pitchFamily="2" charset="77"/>
                <a:cs typeface="Plus Jakarta Sans" pitchFamily="2" charset="77"/>
              </a:rPr>
            </a:br>
            <a:r>
              <a:rPr lang="en-GB" sz="1200" dirty="0">
                <a:solidFill>
                  <a:schemeClr val="bg1"/>
                </a:solidFill>
                <a:effectLst/>
                <a:latin typeface="Plus Jakarta Sans" pitchFamily="2" charset="77"/>
                <a:cs typeface="Plus Jakarta Sans" pitchFamily="2" charset="77"/>
              </a:rPr>
              <a:t>3rd Floor, 2-4 St George's Road, </a:t>
            </a:r>
          </a:p>
          <a:p>
            <a:r>
              <a:rPr lang="en-GB" sz="1200" dirty="0">
                <a:solidFill>
                  <a:schemeClr val="bg1"/>
                </a:solidFill>
                <a:effectLst/>
                <a:latin typeface="Plus Jakarta Sans" pitchFamily="2" charset="77"/>
                <a:cs typeface="Plus Jakarta Sans" pitchFamily="2" charset="77"/>
              </a:rPr>
              <a:t>London</a:t>
            </a:r>
          </a:p>
          <a:p>
            <a:r>
              <a:rPr lang="en-GB" sz="1200" dirty="0">
                <a:solidFill>
                  <a:schemeClr val="bg1"/>
                </a:solidFill>
                <a:effectLst/>
                <a:latin typeface="Plus Jakarta Sans" pitchFamily="2" charset="77"/>
                <a:cs typeface="Plus Jakarta Sans" pitchFamily="2" charset="77"/>
              </a:rPr>
              <a:t>SW19 4DP</a:t>
            </a:r>
          </a:p>
          <a:p>
            <a:r>
              <a:rPr lang="en-GB" sz="1200" dirty="0">
                <a:solidFill>
                  <a:schemeClr val="bg1"/>
                </a:solidFill>
                <a:effectLst/>
                <a:latin typeface="Plus Jakarta Sans" pitchFamily="2" charset="77"/>
                <a:cs typeface="Plus Jakarta Sans" pitchFamily="2" charset="77"/>
              </a:rPr>
              <a:t>T:  020 3319 7575</a:t>
            </a:r>
          </a:p>
        </p:txBody>
      </p:sp>
      <p:pic>
        <p:nvPicPr>
          <p:cNvPr id="5" name="Picture 4" descr="A group of green and white triangles&#10;&#10;Description automatically generated">
            <a:extLst>
              <a:ext uri="{FF2B5EF4-FFF2-40B4-BE49-F238E27FC236}">
                <a16:creationId xmlns:a16="http://schemas.microsoft.com/office/drawing/2014/main" id="{2311B609-C209-AFFE-51EB-C6797698C1EB}"/>
              </a:ext>
            </a:extLst>
          </p:cNvPr>
          <p:cNvPicPr>
            <a:picLocks noChangeAspect="1"/>
          </p:cNvPicPr>
          <p:nvPr userDrawn="1"/>
        </p:nvPicPr>
        <p:blipFill>
          <a:blip r:embed="rId3"/>
          <a:stretch>
            <a:fillRect/>
          </a:stretch>
        </p:blipFill>
        <p:spPr>
          <a:xfrm>
            <a:off x="6343920" y="2044314"/>
            <a:ext cx="8970962" cy="4813686"/>
          </a:xfrm>
          <a:prstGeom prst="rect">
            <a:avLst/>
          </a:prstGeom>
        </p:spPr>
      </p:pic>
    </p:spTree>
    <p:extLst>
      <p:ext uri="{BB962C8B-B14F-4D97-AF65-F5344CB8AC3E}">
        <p14:creationId xmlns:p14="http://schemas.microsoft.com/office/powerpoint/2010/main" val="20371948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5" name="Rounded Rectangle 4">
            <a:extLst>
              <a:ext uri="{FF2B5EF4-FFF2-40B4-BE49-F238E27FC236}">
                <a16:creationId xmlns:a16="http://schemas.microsoft.com/office/drawing/2014/main" id="{2CFCD41C-EC8D-5CFE-A6AC-511AEF0BEED1}"/>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8" name="Text Placeholder 7">
            <a:extLst>
              <a:ext uri="{FF2B5EF4-FFF2-40B4-BE49-F238E27FC236}">
                <a16:creationId xmlns:a16="http://schemas.microsoft.com/office/drawing/2014/main" id="{F0BBB811-2CE8-43F6-9392-3052712F94AA}"/>
              </a:ext>
            </a:extLst>
          </p:cNvPr>
          <p:cNvSpPr>
            <a:spLocks noGrp="1"/>
          </p:cNvSpPr>
          <p:nvPr>
            <p:ph type="body" sz="quarter" idx="10" hasCustomPrompt="1"/>
          </p:nvPr>
        </p:nvSpPr>
        <p:spPr>
          <a:xfrm>
            <a:off x="814442" y="812038"/>
            <a:ext cx="10466333" cy="602425"/>
          </a:xfrm>
          <a:prstGeom prst="rect">
            <a:avLst/>
          </a:prstGeom>
        </p:spPr>
        <p:txBody>
          <a:bodyPr/>
          <a:lstStyle>
            <a:lvl1pPr>
              <a:lnSpc>
                <a:spcPts val="4800"/>
              </a:lnSpc>
              <a:defRPr sz="3200" b="1" i="0">
                <a:solidFill>
                  <a:srgbClr val="343840"/>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9" name="Text Placeholder 12">
            <a:extLst>
              <a:ext uri="{FF2B5EF4-FFF2-40B4-BE49-F238E27FC236}">
                <a16:creationId xmlns:a16="http://schemas.microsoft.com/office/drawing/2014/main" id="{8929909B-BAD5-C83E-9094-C1BB83525E71}"/>
              </a:ext>
            </a:extLst>
          </p:cNvPr>
          <p:cNvSpPr>
            <a:spLocks noGrp="1"/>
          </p:cNvSpPr>
          <p:nvPr>
            <p:ph type="body" sz="quarter" idx="11" hasCustomPrompt="1"/>
          </p:nvPr>
        </p:nvSpPr>
        <p:spPr>
          <a:xfrm>
            <a:off x="814499" y="1470818"/>
            <a:ext cx="10466275" cy="365125"/>
          </a:xfrm>
          <a:prstGeom prst="rect">
            <a:avLst/>
          </a:prstGeom>
        </p:spPr>
        <p:txBody>
          <a:bodyPr/>
          <a:lstStyle>
            <a:lvl1pPr>
              <a:defRPr sz="14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11" name="Picture Placeholder 10">
            <a:extLst>
              <a:ext uri="{FF2B5EF4-FFF2-40B4-BE49-F238E27FC236}">
                <a16:creationId xmlns:a16="http://schemas.microsoft.com/office/drawing/2014/main" id="{046A2966-8BD7-C1E1-EF9E-5ADDE70FC5B8}"/>
              </a:ext>
            </a:extLst>
          </p:cNvPr>
          <p:cNvSpPr>
            <a:spLocks noGrp="1"/>
          </p:cNvSpPr>
          <p:nvPr>
            <p:ph type="pic" sz="quarter" idx="12"/>
          </p:nvPr>
        </p:nvSpPr>
        <p:spPr>
          <a:xfrm>
            <a:off x="911225" y="2214564"/>
            <a:ext cx="3267075" cy="1485900"/>
          </a:xfrm>
          <a:prstGeom prst="round2SameRect">
            <a:avLst>
              <a:gd name="adj1" fmla="val 4274"/>
              <a:gd name="adj2" fmla="val 0"/>
            </a:avLst>
          </a:prstGeom>
        </p:spPr>
        <p:txBody>
          <a:bodyPr/>
          <a:lstStyle/>
          <a:p>
            <a:endParaRPr lang="en-US"/>
          </a:p>
        </p:txBody>
      </p:sp>
      <p:sp>
        <p:nvSpPr>
          <p:cNvPr id="12" name="Round Same-side Corner of Rectangle 11">
            <a:extLst>
              <a:ext uri="{FF2B5EF4-FFF2-40B4-BE49-F238E27FC236}">
                <a16:creationId xmlns:a16="http://schemas.microsoft.com/office/drawing/2014/main" id="{E7733FC6-FEA8-8FBC-81A5-B41383DC3FA0}"/>
              </a:ext>
            </a:extLst>
          </p:cNvPr>
          <p:cNvSpPr/>
          <p:nvPr userDrawn="1"/>
        </p:nvSpPr>
        <p:spPr>
          <a:xfrm rot="10800000">
            <a:off x="911225" y="3705222"/>
            <a:ext cx="3263900" cy="1990727"/>
          </a:xfrm>
          <a:prstGeom prst="round2SameRect">
            <a:avLst>
              <a:gd name="adj1" fmla="val 5395"/>
              <a:gd name="adj2" fmla="val 0"/>
            </a:avLst>
          </a:prstGeom>
          <a:solidFill>
            <a:schemeClr val="bg1">
              <a:lumMod val="95000"/>
              <a:alpha val="4951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7">
            <a:extLst>
              <a:ext uri="{FF2B5EF4-FFF2-40B4-BE49-F238E27FC236}">
                <a16:creationId xmlns:a16="http://schemas.microsoft.com/office/drawing/2014/main" id="{8BFB1992-B89E-1F06-3F12-D6630B28E482}"/>
              </a:ext>
            </a:extLst>
          </p:cNvPr>
          <p:cNvSpPr>
            <a:spLocks noGrp="1"/>
          </p:cNvSpPr>
          <p:nvPr>
            <p:ph type="body" sz="quarter" idx="13" hasCustomPrompt="1"/>
          </p:nvPr>
        </p:nvSpPr>
        <p:spPr>
          <a:xfrm>
            <a:off x="1202196" y="4010371"/>
            <a:ext cx="2651807" cy="259558"/>
          </a:xfrm>
          <a:prstGeom prst="rect">
            <a:avLst/>
          </a:prstGeom>
        </p:spPr>
        <p:txBody>
          <a:bodyPr/>
          <a:lstStyle>
            <a:lvl1pPr>
              <a:lnSpc>
                <a:spcPct val="100000"/>
              </a:lnSpc>
              <a:defRPr sz="1200" b="1" i="0">
                <a:solidFill>
                  <a:srgbClr val="9DBD1D"/>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14" name="Text Placeholder 12">
            <a:extLst>
              <a:ext uri="{FF2B5EF4-FFF2-40B4-BE49-F238E27FC236}">
                <a16:creationId xmlns:a16="http://schemas.microsoft.com/office/drawing/2014/main" id="{8A82FFE2-88FA-5E11-CBD5-265AF26B9DB5}"/>
              </a:ext>
            </a:extLst>
          </p:cNvPr>
          <p:cNvSpPr>
            <a:spLocks noGrp="1"/>
          </p:cNvSpPr>
          <p:nvPr>
            <p:ph type="body" sz="quarter" idx="14" hasCustomPrompt="1"/>
          </p:nvPr>
        </p:nvSpPr>
        <p:spPr>
          <a:xfrm>
            <a:off x="1198228" y="4323108"/>
            <a:ext cx="2658950" cy="1019970"/>
          </a:xfrm>
          <a:prstGeom prst="rect">
            <a:avLst/>
          </a:prstGeom>
        </p:spPr>
        <p:txBody>
          <a:bodyPr/>
          <a:lstStyle>
            <a:lvl1pPr>
              <a:lnSpc>
                <a:spcPts val="1400"/>
              </a:lnSpc>
              <a:defRPr sz="9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23" name="Picture Placeholder 10">
            <a:extLst>
              <a:ext uri="{FF2B5EF4-FFF2-40B4-BE49-F238E27FC236}">
                <a16:creationId xmlns:a16="http://schemas.microsoft.com/office/drawing/2014/main" id="{D07601DF-530A-84C1-5E4C-D018C84CB42C}"/>
              </a:ext>
            </a:extLst>
          </p:cNvPr>
          <p:cNvSpPr>
            <a:spLocks noGrp="1"/>
          </p:cNvSpPr>
          <p:nvPr>
            <p:ph type="pic" sz="quarter" idx="15"/>
          </p:nvPr>
        </p:nvSpPr>
        <p:spPr>
          <a:xfrm>
            <a:off x="8013700" y="2214564"/>
            <a:ext cx="3267075" cy="1485900"/>
          </a:xfrm>
          <a:prstGeom prst="round2SameRect">
            <a:avLst>
              <a:gd name="adj1" fmla="val 4274"/>
              <a:gd name="adj2" fmla="val 0"/>
            </a:avLst>
          </a:prstGeom>
        </p:spPr>
        <p:txBody>
          <a:bodyPr/>
          <a:lstStyle/>
          <a:p>
            <a:endParaRPr lang="en-US"/>
          </a:p>
        </p:txBody>
      </p:sp>
      <p:sp>
        <p:nvSpPr>
          <p:cNvPr id="24" name="Round Same-side Corner of Rectangle 23">
            <a:extLst>
              <a:ext uri="{FF2B5EF4-FFF2-40B4-BE49-F238E27FC236}">
                <a16:creationId xmlns:a16="http://schemas.microsoft.com/office/drawing/2014/main" id="{F3292846-6275-2ABE-37BC-C5577E1AF40E}"/>
              </a:ext>
            </a:extLst>
          </p:cNvPr>
          <p:cNvSpPr/>
          <p:nvPr userDrawn="1"/>
        </p:nvSpPr>
        <p:spPr>
          <a:xfrm rot="10800000">
            <a:off x="8013700" y="3705222"/>
            <a:ext cx="3263900" cy="1990727"/>
          </a:xfrm>
          <a:prstGeom prst="round2SameRect">
            <a:avLst>
              <a:gd name="adj1" fmla="val 5395"/>
              <a:gd name="adj2" fmla="val 0"/>
            </a:avLst>
          </a:prstGeom>
          <a:solidFill>
            <a:schemeClr val="bg1">
              <a:lumMod val="95000"/>
              <a:alpha val="4951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7">
            <a:extLst>
              <a:ext uri="{FF2B5EF4-FFF2-40B4-BE49-F238E27FC236}">
                <a16:creationId xmlns:a16="http://schemas.microsoft.com/office/drawing/2014/main" id="{EB0F6A96-D50B-FDA9-1FC6-B2281FDEA383}"/>
              </a:ext>
            </a:extLst>
          </p:cNvPr>
          <p:cNvSpPr>
            <a:spLocks noGrp="1"/>
          </p:cNvSpPr>
          <p:nvPr>
            <p:ph type="body" sz="quarter" idx="16" hasCustomPrompt="1"/>
          </p:nvPr>
        </p:nvSpPr>
        <p:spPr>
          <a:xfrm>
            <a:off x="8304671" y="4010371"/>
            <a:ext cx="2651807" cy="259558"/>
          </a:xfrm>
          <a:prstGeom prst="rect">
            <a:avLst/>
          </a:prstGeom>
        </p:spPr>
        <p:txBody>
          <a:bodyPr/>
          <a:lstStyle>
            <a:lvl1pPr>
              <a:lnSpc>
                <a:spcPct val="100000"/>
              </a:lnSpc>
              <a:defRPr sz="1200" b="1" i="0">
                <a:solidFill>
                  <a:srgbClr val="9DBD1D"/>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26" name="Text Placeholder 12">
            <a:extLst>
              <a:ext uri="{FF2B5EF4-FFF2-40B4-BE49-F238E27FC236}">
                <a16:creationId xmlns:a16="http://schemas.microsoft.com/office/drawing/2014/main" id="{BD526A4C-B221-0A33-5D95-BEF73A332234}"/>
              </a:ext>
            </a:extLst>
          </p:cNvPr>
          <p:cNvSpPr>
            <a:spLocks noGrp="1"/>
          </p:cNvSpPr>
          <p:nvPr>
            <p:ph type="body" sz="quarter" idx="17" hasCustomPrompt="1"/>
          </p:nvPr>
        </p:nvSpPr>
        <p:spPr>
          <a:xfrm>
            <a:off x="8300703" y="4323108"/>
            <a:ext cx="2658950" cy="1019970"/>
          </a:xfrm>
          <a:prstGeom prst="rect">
            <a:avLst/>
          </a:prstGeom>
        </p:spPr>
        <p:txBody>
          <a:bodyPr/>
          <a:lstStyle>
            <a:lvl1pPr>
              <a:lnSpc>
                <a:spcPts val="1400"/>
              </a:lnSpc>
              <a:defRPr sz="9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27" name="Picture Placeholder 10">
            <a:extLst>
              <a:ext uri="{FF2B5EF4-FFF2-40B4-BE49-F238E27FC236}">
                <a16:creationId xmlns:a16="http://schemas.microsoft.com/office/drawing/2014/main" id="{F7798A46-1197-C152-0AEF-94417FBBD1BC}"/>
              </a:ext>
            </a:extLst>
          </p:cNvPr>
          <p:cNvSpPr>
            <a:spLocks noGrp="1"/>
          </p:cNvSpPr>
          <p:nvPr>
            <p:ph type="pic" sz="quarter" idx="18"/>
          </p:nvPr>
        </p:nvSpPr>
        <p:spPr>
          <a:xfrm>
            <a:off x="4479125" y="2214564"/>
            <a:ext cx="3267075" cy="1485900"/>
          </a:xfrm>
          <a:prstGeom prst="round2SameRect">
            <a:avLst>
              <a:gd name="adj1" fmla="val 4274"/>
              <a:gd name="adj2" fmla="val 0"/>
            </a:avLst>
          </a:prstGeom>
        </p:spPr>
        <p:txBody>
          <a:bodyPr/>
          <a:lstStyle/>
          <a:p>
            <a:endParaRPr lang="en-US"/>
          </a:p>
        </p:txBody>
      </p:sp>
      <p:sp>
        <p:nvSpPr>
          <p:cNvPr id="28" name="Round Same-side Corner of Rectangle 27">
            <a:extLst>
              <a:ext uri="{FF2B5EF4-FFF2-40B4-BE49-F238E27FC236}">
                <a16:creationId xmlns:a16="http://schemas.microsoft.com/office/drawing/2014/main" id="{31EFB541-D41B-B3BC-783F-00F0E9826F25}"/>
              </a:ext>
            </a:extLst>
          </p:cNvPr>
          <p:cNvSpPr/>
          <p:nvPr userDrawn="1"/>
        </p:nvSpPr>
        <p:spPr>
          <a:xfrm rot="10800000">
            <a:off x="4479125" y="3705222"/>
            <a:ext cx="3263900" cy="1990727"/>
          </a:xfrm>
          <a:prstGeom prst="round2SameRect">
            <a:avLst>
              <a:gd name="adj1" fmla="val 5395"/>
              <a:gd name="adj2" fmla="val 0"/>
            </a:avLst>
          </a:prstGeom>
          <a:solidFill>
            <a:schemeClr val="bg1">
              <a:lumMod val="95000"/>
              <a:alpha val="4951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7">
            <a:extLst>
              <a:ext uri="{FF2B5EF4-FFF2-40B4-BE49-F238E27FC236}">
                <a16:creationId xmlns:a16="http://schemas.microsoft.com/office/drawing/2014/main" id="{24571030-9F0E-22C5-A935-B0B45AA7AEAA}"/>
              </a:ext>
            </a:extLst>
          </p:cNvPr>
          <p:cNvSpPr>
            <a:spLocks noGrp="1"/>
          </p:cNvSpPr>
          <p:nvPr>
            <p:ph type="body" sz="quarter" idx="19" hasCustomPrompt="1"/>
          </p:nvPr>
        </p:nvSpPr>
        <p:spPr>
          <a:xfrm>
            <a:off x="4770096" y="4010371"/>
            <a:ext cx="2651807" cy="259558"/>
          </a:xfrm>
          <a:prstGeom prst="rect">
            <a:avLst/>
          </a:prstGeom>
        </p:spPr>
        <p:txBody>
          <a:bodyPr/>
          <a:lstStyle>
            <a:lvl1pPr>
              <a:lnSpc>
                <a:spcPct val="100000"/>
              </a:lnSpc>
              <a:defRPr sz="1200" b="1" i="0">
                <a:solidFill>
                  <a:srgbClr val="9DBD1D"/>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30" name="Text Placeholder 12">
            <a:extLst>
              <a:ext uri="{FF2B5EF4-FFF2-40B4-BE49-F238E27FC236}">
                <a16:creationId xmlns:a16="http://schemas.microsoft.com/office/drawing/2014/main" id="{52E1A77E-3631-2BC9-B680-9BE0B2B991CA}"/>
              </a:ext>
            </a:extLst>
          </p:cNvPr>
          <p:cNvSpPr>
            <a:spLocks noGrp="1"/>
          </p:cNvSpPr>
          <p:nvPr>
            <p:ph type="body" sz="quarter" idx="20" hasCustomPrompt="1"/>
          </p:nvPr>
        </p:nvSpPr>
        <p:spPr>
          <a:xfrm>
            <a:off x="4766128" y="4323108"/>
            <a:ext cx="2658950" cy="1019970"/>
          </a:xfrm>
          <a:prstGeom prst="rect">
            <a:avLst/>
          </a:prstGeom>
        </p:spPr>
        <p:txBody>
          <a:bodyPr/>
          <a:lstStyle>
            <a:lvl1pPr>
              <a:lnSpc>
                <a:spcPts val="1400"/>
              </a:lnSpc>
              <a:defRPr sz="9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pic>
        <p:nvPicPr>
          <p:cNvPr id="6" name="Picture 5" descr="A close up of a logo&#10;&#10;Description automatically generated">
            <a:extLst>
              <a:ext uri="{FF2B5EF4-FFF2-40B4-BE49-F238E27FC236}">
                <a16:creationId xmlns:a16="http://schemas.microsoft.com/office/drawing/2014/main" id="{5A6FF234-15B2-7F5D-63AB-50358A22EF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22522461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99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5" name="Rounded Rectangle 4">
            <a:extLst>
              <a:ext uri="{FF2B5EF4-FFF2-40B4-BE49-F238E27FC236}">
                <a16:creationId xmlns:a16="http://schemas.microsoft.com/office/drawing/2014/main" id="{2CFCD41C-EC8D-5CFE-A6AC-511AEF0BEED1}"/>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8" name="Text Placeholder 7">
            <a:extLst>
              <a:ext uri="{FF2B5EF4-FFF2-40B4-BE49-F238E27FC236}">
                <a16:creationId xmlns:a16="http://schemas.microsoft.com/office/drawing/2014/main" id="{F0BBB811-2CE8-43F6-9392-3052712F94AA}"/>
              </a:ext>
            </a:extLst>
          </p:cNvPr>
          <p:cNvSpPr>
            <a:spLocks noGrp="1"/>
          </p:cNvSpPr>
          <p:nvPr>
            <p:ph type="body" sz="quarter" idx="10" hasCustomPrompt="1"/>
          </p:nvPr>
        </p:nvSpPr>
        <p:spPr>
          <a:xfrm>
            <a:off x="814442" y="812038"/>
            <a:ext cx="10466333" cy="602425"/>
          </a:xfrm>
          <a:prstGeom prst="rect">
            <a:avLst/>
          </a:prstGeom>
        </p:spPr>
        <p:txBody>
          <a:bodyPr/>
          <a:lstStyle>
            <a:lvl1pPr>
              <a:lnSpc>
                <a:spcPts val="4800"/>
              </a:lnSpc>
              <a:defRPr sz="3200" b="1" i="0">
                <a:solidFill>
                  <a:srgbClr val="343840"/>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9" name="Text Placeholder 12">
            <a:extLst>
              <a:ext uri="{FF2B5EF4-FFF2-40B4-BE49-F238E27FC236}">
                <a16:creationId xmlns:a16="http://schemas.microsoft.com/office/drawing/2014/main" id="{8929909B-BAD5-C83E-9094-C1BB83525E71}"/>
              </a:ext>
            </a:extLst>
          </p:cNvPr>
          <p:cNvSpPr>
            <a:spLocks noGrp="1"/>
          </p:cNvSpPr>
          <p:nvPr>
            <p:ph type="body" sz="quarter" idx="11" hasCustomPrompt="1"/>
          </p:nvPr>
        </p:nvSpPr>
        <p:spPr>
          <a:xfrm>
            <a:off x="814499" y="1470818"/>
            <a:ext cx="10466275" cy="365125"/>
          </a:xfrm>
          <a:prstGeom prst="rect">
            <a:avLst/>
          </a:prstGeom>
        </p:spPr>
        <p:txBody>
          <a:bodyPr/>
          <a:lstStyle>
            <a:lvl1pPr>
              <a:defRPr sz="14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grpSp>
        <p:nvGrpSpPr>
          <p:cNvPr id="42" name="Group 41">
            <a:extLst>
              <a:ext uri="{FF2B5EF4-FFF2-40B4-BE49-F238E27FC236}">
                <a16:creationId xmlns:a16="http://schemas.microsoft.com/office/drawing/2014/main" id="{5E30F92E-E56C-2C0F-3EA0-55E878B8FBCE}"/>
              </a:ext>
            </a:extLst>
          </p:cNvPr>
          <p:cNvGrpSpPr/>
          <p:nvPr userDrawn="1"/>
        </p:nvGrpSpPr>
        <p:grpSpPr>
          <a:xfrm>
            <a:off x="911225" y="2196831"/>
            <a:ext cx="3265488" cy="3498438"/>
            <a:chOff x="911225" y="2196831"/>
            <a:chExt cx="3265488" cy="3498438"/>
          </a:xfrm>
          <a:solidFill>
            <a:srgbClr val="9DBD1D"/>
          </a:solidFill>
        </p:grpSpPr>
        <p:sp>
          <p:nvSpPr>
            <p:cNvPr id="43" name="Round Same-side Corner of Rectangle 42">
              <a:extLst>
                <a:ext uri="{FF2B5EF4-FFF2-40B4-BE49-F238E27FC236}">
                  <a16:creationId xmlns:a16="http://schemas.microsoft.com/office/drawing/2014/main" id="{12900980-ABA8-14C6-A63B-E96507B36312}"/>
                </a:ext>
              </a:extLst>
            </p:cNvPr>
            <p:cNvSpPr/>
            <p:nvPr userDrawn="1"/>
          </p:nvSpPr>
          <p:spPr>
            <a:xfrm>
              <a:off x="911225" y="2196831"/>
              <a:ext cx="3263900" cy="2025764"/>
            </a:xfrm>
            <a:prstGeom prst="round2SameRect">
              <a:avLst>
                <a:gd name="adj1" fmla="val 5395"/>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 Same-side Corner of Rectangle 43">
              <a:extLst>
                <a:ext uri="{FF2B5EF4-FFF2-40B4-BE49-F238E27FC236}">
                  <a16:creationId xmlns:a16="http://schemas.microsoft.com/office/drawing/2014/main" id="{8AD1B930-9BBB-B95A-2012-D40003456A07}"/>
                </a:ext>
              </a:extLst>
            </p:cNvPr>
            <p:cNvSpPr/>
            <p:nvPr userDrawn="1"/>
          </p:nvSpPr>
          <p:spPr>
            <a:xfrm rot="10800000">
              <a:off x="911225" y="3669505"/>
              <a:ext cx="2152650" cy="2025764"/>
            </a:xfrm>
            <a:prstGeom prst="round2SameRect">
              <a:avLst>
                <a:gd name="adj1" fmla="val 5395"/>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Same-side Corner of Rectangle 44">
              <a:extLst>
                <a:ext uri="{FF2B5EF4-FFF2-40B4-BE49-F238E27FC236}">
                  <a16:creationId xmlns:a16="http://schemas.microsoft.com/office/drawing/2014/main" id="{58F3A402-0121-79D9-90D0-811EB963DCB7}"/>
                </a:ext>
              </a:extLst>
            </p:cNvPr>
            <p:cNvSpPr/>
            <p:nvPr userDrawn="1"/>
          </p:nvSpPr>
          <p:spPr>
            <a:xfrm rot="10800000">
              <a:off x="2024063" y="3669505"/>
              <a:ext cx="2152650" cy="2025764"/>
            </a:xfrm>
            <a:prstGeom prst="round2SameRect">
              <a:avLst>
                <a:gd name="adj1" fmla="val 16209"/>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A9E9845-7B41-C820-032D-32399BE3C0BB}"/>
              </a:ext>
            </a:extLst>
          </p:cNvPr>
          <p:cNvGrpSpPr/>
          <p:nvPr userDrawn="1"/>
        </p:nvGrpSpPr>
        <p:grpSpPr>
          <a:xfrm>
            <a:off x="8021149" y="2196831"/>
            <a:ext cx="3265488" cy="3498438"/>
            <a:chOff x="911225" y="2196831"/>
            <a:chExt cx="3265488" cy="3498438"/>
          </a:xfrm>
          <a:solidFill>
            <a:srgbClr val="EE7973"/>
          </a:solidFill>
        </p:grpSpPr>
        <p:sp>
          <p:nvSpPr>
            <p:cNvPr id="47" name="Round Same-side Corner of Rectangle 46">
              <a:extLst>
                <a:ext uri="{FF2B5EF4-FFF2-40B4-BE49-F238E27FC236}">
                  <a16:creationId xmlns:a16="http://schemas.microsoft.com/office/drawing/2014/main" id="{CDBB9B29-5BD3-527C-B921-25C004388D8C}"/>
                </a:ext>
              </a:extLst>
            </p:cNvPr>
            <p:cNvSpPr/>
            <p:nvPr userDrawn="1"/>
          </p:nvSpPr>
          <p:spPr>
            <a:xfrm>
              <a:off x="911225" y="2196831"/>
              <a:ext cx="3263900" cy="2025764"/>
            </a:xfrm>
            <a:prstGeom prst="round2SameRect">
              <a:avLst>
                <a:gd name="adj1" fmla="val 5395"/>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 Same-side Corner of Rectangle 47">
              <a:extLst>
                <a:ext uri="{FF2B5EF4-FFF2-40B4-BE49-F238E27FC236}">
                  <a16:creationId xmlns:a16="http://schemas.microsoft.com/office/drawing/2014/main" id="{9044770C-90F7-D713-6AF1-7952B32F1B89}"/>
                </a:ext>
              </a:extLst>
            </p:cNvPr>
            <p:cNvSpPr/>
            <p:nvPr userDrawn="1"/>
          </p:nvSpPr>
          <p:spPr>
            <a:xfrm rot="10800000">
              <a:off x="911225" y="3669505"/>
              <a:ext cx="2152650" cy="2025764"/>
            </a:xfrm>
            <a:prstGeom prst="round2SameRect">
              <a:avLst>
                <a:gd name="adj1" fmla="val 5395"/>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 Same-side Corner of Rectangle 48">
              <a:extLst>
                <a:ext uri="{FF2B5EF4-FFF2-40B4-BE49-F238E27FC236}">
                  <a16:creationId xmlns:a16="http://schemas.microsoft.com/office/drawing/2014/main" id="{E6F8F105-079B-41BD-18BB-4E2ED91187B1}"/>
                </a:ext>
              </a:extLst>
            </p:cNvPr>
            <p:cNvSpPr/>
            <p:nvPr userDrawn="1"/>
          </p:nvSpPr>
          <p:spPr>
            <a:xfrm rot="10800000">
              <a:off x="2024063" y="3669505"/>
              <a:ext cx="2152650" cy="2025764"/>
            </a:xfrm>
            <a:prstGeom prst="round2SameRect">
              <a:avLst>
                <a:gd name="adj1" fmla="val 16209"/>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324E8C4E-5128-2A0B-1077-ED367F0B09FA}"/>
              </a:ext>
            </a:extLst>
          </p:cNvPr>
          <p:cNvGrpSpPr/>
          <p:nvPr userDrawn="1"/>
        </p:nvGrpSpPr>
        <p:grpSpPr>
          <a:xfrm>
            <a:off x="4468113" y="2196831"/>
            <a:ext cx="3265488" cy="3498438"/>
            <a:chOff x="911225" y="2196831"/>
            <a:chExt cx="3265488" cy="3498438"/>
          </a:xfrm>
          <a:solidFill>
            <a:srgbClr val="EF9D4B"/>
          </a:solidFill>
        </p:grpSpPr>
        <p:sp>
          <p:nvSpPr>
            <p:cNvPr id="51" name="Round Same-side Corner of Rectangle 50">
              <a:extLst>
                <a:ext uri="{FF2B5EF4-FFF2-40B4-BE49-F238E27FC236}">
                  <a16:creationId xmlns:a16="http://schemas.microsoft.com/office/drawing/2014/main" id="{6E43B4C4-5165-8C05-DFBA-F81234962E81}"/>
                </a:ext>
              </a:extLst>
            </p:cNvPr>
            <p:cNvSpPr/>
            <p:nvPr userDrawn="1"/>
          </p:nvSpPr>
          <p:spPr>
            <a:xfrm>
              <a:off x="911225" y="2196831"/>
              <a:ext cx="3263900" cy="2025764"/>
            </a:xfrm>
            <a:prstGeom prst="round2SameRect">
              <a:avLst>
                <a:gd name="adj1" fmla="val 5395"/>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Same-side Corner of Rectangle 51">
              <a:extLst>
                <a:ext uri="{FF2B5EF4-FFF2-40B4-BE49-F238E27FC236}">
                  <a16:creationId xmlns:a16="http://schemas.microsoft.com/office/drawing/2014/main" id="{EAF89413-8ACD-8D90-ADD8-EF73B0A3F0B3}"/>
                </a:ext>
              </a:extLst>
            </p:cNvPr>
            <p:cNvSpPr/>
            <p:nvPr userDrawn="1"/>
          </p:nvSpPr>
          <p:spPr>
            <a:xfrm rot="10800000">
              <a:off x="911225" y="3669505"/>
              <a:ext cx="2152650" cy="2025764"/>
            </a:xfrm>
            <a:prstGeom prst="round2SameRect">
              <a:avLst>
                <a:gd name="adj1" fmla="val 5395"/>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Same-side Corner of Rectangle 52">
              <a:extLst>
                <a:ext uri="{FF2B5EF4-FFF2-40B4-BE49-F238E27FC236}">
                  <a16:creationId xmlns:a16="http://schemas.microsoft.com/office/drawing/2014/main" id="{1C64EC99-C0DC-20A6-76E8-AFEB361953B8}"/>
                </a:ext>
              </a:extLst>
            </p:cNvPr>
            <p:cNvSpPr/>
            <p:nvPr userDrawn="1"/>
          </p:nvSpPr>
          <p:spPr>
            <a:xfrm rot="10800000">
              <a:off x="2024063" y="3669505"/>
              <a:ext cx="2152650" cy="2025764"/>
            </a:xfrm>
            <a:prstGeom prst="round2SameRect">
              <a:avLst>
                <a:gd name="adj1" fmla="val 16209"/>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Placeholder 7">
            <a:extLst>
              <a:ext uri="{FF2B5EF4-FFF2-40B4-BE49-F238E27FC236}">
                <a16:creationId xmlns:a16="http://schemas.microsoft.com/office/drawing/2014/main" id="{48030891-4742-2077-8AFB-8236F1A6D403}"/>
              </a:ext>
            </a:extLst>
          </p:cNvPr>
          <p:cNvSpPr>
            <a:spLocks noGrp="1"/>
          </p:cNvSpPr>
          <p:nvPr>
            <p:ph type="body" sz="quarter" idx="13" hasCustomPrompt="1"/>
          </p:nvPr>
        </p:nvSpPr>
        <p:spPr>
          <a:xfrm>
            <a:off x="1202196" y="4010371"/>
            <a:ext cx="2651807" cy="259558"/>
          </a:xfrm>
          <a:prstGeom prst="rect">
            <a:avLst/>
          </a:prstGeom>
        </p:spPr>
        <p:txBody>
          <a:bodyPr/>
          <a:lstStyle>
            <a:lvl1pPr>
              <a:lnSpc>
                <a:spcPct val="100000"/>
              </a:lnSpc>
              <a:defRPr sz="1200" b="1" i="0">
                <a:solidFill>
                  <a:schemeClr val="bg1"/>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55" name="Text Placeholder 12">
            <a:extLst>
              <a:ext uri="{FF2B5EF4-FFF2-40B4-BE49-F238E27FC236}">
                <a16:creationId xmlns:a16="http://schemas.microsoft.com/office/drawing/2014/main" id="{E10E8114-56F3-2C09-EE45-39C4B122CFD7}"/>
              </a:ext>
            </a:extLst>
          </p:cNvPr>
          <p:cNvSpPr>
            <a:spLocks noGrp="1"/>
          </p:cNvSpPr>
          <p:nvPr>
            <p:ph type="body" sz="quarter" idx="14" hasCustomPrompt="1"/>
          </p:nvPr>
        </p:nvSpPr>
        <p:spPr>
          <a:xfrm>
            <a:off x="1198228" y="4323108"/>
            <a:ext cx="2658950" cy="1019970"/>
          </a:xfrm>
          <a:prstGeom prst="rect">
            <a:avLst/>
          </a:prstGeom>
        </p:spPr>
        <p:txBody>
          <a:bodyPr/>
          <a:lstStyle>
            <a:lvl1pPr>
              <a:lnSpc>
                <a:spcPts val="1400"/>
              </a:lnSpc>
              <a:defRPr sz="900" b="0" i="0">
                <a:solidFill>
                  <a:schemeClr val="bg1"/>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56" name="Text Placeholder 7">
            <a:extLst>
              <a:ext uri="{FF2B5EF4-FFF2-40B4-BE49-F238E27FC236}">
                <a16:creationId xmlns:a16="http://schemas.microsoft.com/office/drawing/2014/main" id="{CCF25615-78E4-5461-0571-33BBC918381A}"/>
              </a:ext>
            </a:extLst>
          </p:cNvPr>
          <p:cNvSpPr>
            <a:spLocks noGrp="1"/>
          </p:cNvSpPr>
          <p:nvPr>
            <p:ph type="body" sz="quarter" idx="16" hasCustomPrompt="1"/>
          </p:nvPr>
        </p:nvSpPr>
        <p:spPr>
          <a:xfrm>
            <a:off x="8304671" y="4010371"/>
            <a:ext cx="2651807" cy="259558"/>
          </a:xfrm>
          <a:prstGeom prst="rect">
            <a:avLst/>
          </a:prstGeom>
        </p:spPr>
        <p:txBody>
          <a:bodyPr/>
          <a:lstStyle>
            <a:lvl1pPr>
              <a:lnSpc>
                <a:spcPct val="100000"/>
              </a:lnSpc>
              <a:defRPr sz="1200" b="1" i="0">
                <a:solidFill>
                  <a:schemeClr val="bg1"/>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57" name="Text Placeholder 12">
            <a:extLst>
              <a:ext uri="{FF2B5EF4-FFF2-40B4-BE49-F238E27FC236}">
                <a16:creationId xmlns:a16="http://schemas.microsoft.com/office/drawing/2014/main" id="{C264BDEF-171F-0302-ADA1-473832FAF615}"/>
              </a:ext>
            </a:extLst>
          </p:cNvPr>
          <p:cNvSpPr>
            <a:spLocks noGrp="1"/>
          </p:cNvSpPr>
          <p:nvPr>
            <p:ph type="body" sz="quarter" idx="17" hasCustomPrompt="1"/>
          </p:nvPr>
        </p:nvSpPr>
        <p:spPr>
          <a:xfrm>
            <a:off x="8300703" y="4323108"/>
            <a:ext cx="2658950" cy="1019970"/>
          </a:xfrm>
          <a:prstGeom prst="rect">
            <a:avLst/>
          </a:prstGeom>
        </p:spPr>
        <p:txBody>
          <a:bodyPr/>
          <a:lstStyle>
            <a:lvl1pPr>
              <a:lnSpc>
                <a:spcPts val="1400"/>
              </a:lnSpc>
              <a:defRPr sz="900" b="0" i="0">
                <a:solidFill>
                  <a:schemeClr val="bg1"/>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58" name="Text Placeholder 7">
            <a:extLst>
              <a:ext uri="{FF2B5EF4-FFF2-40B4-BE49-F238E27FC236}">
                <a16:creationId xmlns:a16="http://schemas.microsoft.com/office/drawing/2014/main" id="{72BE977A-F295-6587-3AF3-2C33A6D267CA}"/>
              </a:ext>
            </a:extLst>
          </p:cNvPr>
          <p:cNvSpPr>
            <a:spLocks noGrp="1"/>
          </p:cNvSpPr>
          <p:nvPr>
            <p:ph type="body" sz="quarter" idx="19" hasCustomPrompt="1"/>
          </p:nvPr>
        </p:nvSpPr>
        <p:spPr>
          <a:xfrm>
            <a:off x="4770096" y="4010371"/>
            <a:ext cx="2651807" cy="259558"/>
          </a:xfrm>
          <a:prstGeom prst="rect">
            <a:avLst/>
          </a:prstGeom>
        </p:spPr>
        <p:txBody>
          <a:bodyPr/>
          <a:lstStyle>
            <a:lvl1pPr>
              <a:lnSpc>
                <a:spcPct val="100000"/>
              </a:lnSpc>
              <a:defRPr sz="1200" b="1" i="0">
                <a:solidFill>
                  <a:schemeClr val="bg1"/>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59" name="Text Placeholder 12">
            <a:extLst>
              <a:ext uri="{FF2B5EF4-FFF2-40B4-BE49-F238E27FC236}">
                <a16:creationId xmlns:a16="http://schemas.microsoft.com/office/drawing/2014/main" id="{9076E916-1413-E192-9E10-EB025347DD38}"/>
              </a:ext>
            </a:extLst>
          </p:cNvPr>
          <p:cNvSpPr>
            <a:spLocks noGrp="1"/>
          </p:cNvSpPr>
          <p:nvPr>
            <p:ph type="body" sz="quarter" idx="20" hasCustomPrompt="1"/>
          </p:nvPr>
        </p:nvSpPr>
        <p:spPr>
          <a:xfrm>
            <a:off x="4766128" y="4323108"/>
            <a:ext cx="2658950" cy="1019970"/>
          </a:xfrm>
          <a:prstGeom prst="rect">
            <a:avLst/>
          </a:prstGeom>
        </p:spPr>
        <p:txBody>
          <a:bodyPr/>
          <a:lstStyle>
            <a:lvl1pPr>
              <a:lnSpc>
                <a:spcPts val="1400"/>
              </a:lnSpc>
              <a:defRPr sz="900" b="0" i="0">
                <a:solidFill>
                  <a:schemeClr val="bg1"/>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63" name="Picture Placeholder 62">
            <a:extLst>
              <a:ext uri="{FF2B5EF4-FFF2-40B4-BE49-F238E27FC236}">
                <a16:creationId xmlns:a16="http://schemas.microsoft.com/office/drawing/2014/main" id="{55E3257B-67F9-E79A-0FAB-0CDF3F66E4DD}"/>
              </a:ext>
            </a:extLst>
          </p:cNvPr>
          <p:cNvSpPr>
            <a:spLocks noGrp="1"/>
          </p:cNvSpPr>
          <p:nvPr>
            <p:ph type="pic" sz="quarter" idx="21"/>
          </p:nvPr>
        </p:nvSpPr>
        <p:spPr>
          <a:xfrm>
            <a:off x="1306513" y="2728913"/>
            <a:ext cx="749300" cy="749300"/>
          </a:xfrm>
          <a:prstGeom prst="rect">
            <a:avLst/>
          </a:prstGeom>
        </p:spPr>
        <p:txBody>
          <a:bodyPr/>
          <a:lstStyle/>
          <a:p>
            <a:endParaRPr lang="en-US" dirty="0"/>
          </a:p>
        </p:txBody>
      </p:sp>
      <p:sp>
        <p:nvSpPr>
          <p:cNvPr id="64" name="Picture Placeholder 62">
            <a:extLst>
              <a:ext uri="{FF2B5EF4-FFF2-40B4-BE49-F238E27FC236}">
                <a16:creationId xmlns:a16="http://schemas.microsoft.com/office/drawing/2014/main" id="{B38A8027-77E0-D4E3-F3C9-3D96C5B9566C}"/>
              </a:ext>
            </a:extLst>
          </p:cNvPr>
          <p:cNvSpPr>
            <a:spLocks noGrp="1"/>
          </p:cNvSpPr>
          <p:nvPr>
            <p:ph type="pic" sz="quarter" idx="22"/>
          </p:nvPr>
        </p:nvSpPr>
        <p:spPr>
          <a:xfrm>
            <a:off x="4851239" y="2728913"/>
            <a:ext cx="749300" cy="749300"/>
          </a:xfrm>
          <a:prstGeom prst="rect">
            <a:avLst/>
          </a:prstGeom>
        </p:spPr>
        <p:txBody>
          <a:bodyPr/>
          <a:lstStyle/>
          <a:p>
            <a:endParaRPr lang="en-US" dirty="0"/>
          </a:p>
        </p:txBody>
      </p:sp>
      <p:sp>
        <p:nvSpPr>
          <p:cNvPr id="65" name="Picture Placeholder 62">
            <a:extLst>
              <a:ext uri="{FF2B5EF4-FFF2-40B4-BE49-F238E27FC236}">
                <a16:creationId xmlns:a16="http://schemas.microsoft.com/office/drawing/2014/main" id="{B6A66EFD-1CCD-0BCC-07C0-FDE8DCDC15B4}"/>
              </a:ext>
            </a:extLst>
          </p:cNvPr>
          <p:cNvSpPr>
            <a:spLocks noGrp="1"/>
          </p:cNvSpPr>
          <p:nvPr>
            <p:ph type="pic" sz="quarter" idx="23"/>
          </p:nvPr>
        </p:nvSpPr>
        <p:spPr>
          <a:xfrm>
            <a:off x="8400256" y="2728913"/>
            <a:ext cx="749300" cy="749300"/>
          </a:xfrm>
          <a:prstGeom prst="rect">
            <a:avLst/>
          </a:prstGeom>
        </p:spPr>
        <p:txBody>
          <a:bodyPr/>
          <a:lstStyle/>
          <a:p>
            <a:endParaRPr lang="en-US" dirty="0"/>
          </a:p>
        </p:txBody>
      </p:sp>
      <p:pic>
        <p:nvPicPr>
          <p:cNvPr id="2" name="Picture 1" descr="A close up of a logo&#10;&#10;Description automatically generated">
            <a:extLst>
              <a:ext uri="{FF2B5EF4-FFF2-40B4-BE49-F238E27FC236}">
                <a16:creationId xmlns:a16="http://schemas.microsoft.com/office/drawing/2014/main" id="{15EA520D-19EF-D38E-C710-B3D181E5EC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406673152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5" name="Rounded Rectangle 4">
            <a:extLst>
              <a:ext uri="{FF2B5EF4-FFF2-40B4-BE49-F238E27FC236}">
                <a16:creationId xmlns:a16="http://schemas.microsoft.com/office/drawing/2014/main" id="{2CFCD41C-EC8D-5CFE-A6AC-511AEF0BEED1}"/>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8" name="Text Placeholder 7">
            <a:extLst>
              <a:ext uri="{FF2B5EF4-FFF2-40B4-BE49-F238E27FC236}">
                <a16:creationId xmlns:a16="http://schemas.microsoft.com/office/drawing/2014/main" id="{F0BBB811-2CE8-43F6-9392-3052712F94AA}"/>
              </a:ext>
            </a:extLst>
          </p:cNvPr>
          <p:cNvSpPr>
            <a:spLocks noGrp="1"/>
          </p:cNvSpPr>
          <p:nvPr>
            <p:ph type="body" sz="quarter" idx="10" hasCustomPrompt="1"/>
          </p:nvPr>
        </p:nvSpPr>
        <p:spPr>
          <a:xfrm>
            <a:off x="814442" y="812038"/>
            <a:ext cx="10466333" cy="602425"/>
          </a:xfrm>
          <a:prstGeom prst="rect">
            <a:avLst/>
          </a:prstGeom>
        </p:spPr>
        <p:txBody>
          <a:bodyPr/>
          <a:lstStyle>
            <a:lvl1pPr>
              <a:lnSpc>
                <a:spcPts val="4800"/>
              </a:lnSpc>
              <a:defRPr sz="3200" b="1" i="0">
                <a:solidFill>
                  <a:srgbClr val="343840"/>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9" name="Text Placeholder 12">
            <a:extLst>
              <a:ext uri="{FF2B5EF4-FFF2-40B4-BE49-F238E27FC236}">
                <a16:creationId xmlns:a16="http://schemas.microsoft.com/office/drawing/2014/main" id="{8929909B-BAD5-C83E-9094-C1BB83525E71}"/>
              </a:ext>
            </a:extLst>
          </p:cNvPr>
          <p:cNvSpPr>
            <a:spLocks noGrp="1"/>
          </p:cNvSpPr>
          <p:nvPr>
            <p:ph type="body" sz="quarter" idx="11" hasCustomPrompt="1"/>
          </p:nvPr>
        </p:nvSpPr>
        <p:spPr>
          <a:xfrm>
            <a:off x="814499" y="1470818"/>
            <a:ext cx="10466275" cy="365125"/>
          </a:xfrm>
          <a:prstGeom prst="rect">
            <a:avLst/>
          </a:prstGeom>
        </p:spPr>
        <p:txBody>
          <a:bodyPr/>
          <a:lstStyle>
            <a:lvl1pPr>
              <a:defRPr sz="14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10" name="Slide Number Placeholder 5">
            <a:extLst>
              <a:ext uri="{FF2B5EF4-FFF2-40B4-BE49-F238E27FC236}">
                <a16:creationId xmlns:a16="http://schemas.microsoft.com/office/drawing/2014/main" id="{B1B28049-0885-72A4-A3E7-41AFE8DCDCC1}"/>
              </a:ext>
            </a:extLst>
          </p:cNvPr>
          <p:cNvSpPr txBox="1">
            <a:spLocks/>
          </p:cNvSpPr>
          <p:nvPr userDrawn="1"/>
        </p:nvSpPr>
        <p:spPr>
          <a:xfrm>
            <a:off x="11122818" y="6098305"/>
            <a:ext cx="531019"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800" b="0" i="0" u="none" strike="noStrike" cap="none">
                <a:solidFill>
                  <a:srgbClr val="343840"/>
                </a:solidFill>
                <a:latin typeface="Inter"/>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fld id="{75F66056-E713-8A4C-9D7C-0554D928CFB0}"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id="{83415665-49EB-0BAD-09BB-FBA694FC69ED}"/>
              </a:ext>
            </a:extLst>
          </p:cNvPr>
          <p:cNvSpPr>
            <a:spLocks noGrp="1"/>
          </p:cNvSpPr>
          <p:nvPr>
            <p:ph type="pic" sz="quarter" idx="12"/>
          </p:nvPr>
        </p:nvSpPr>
        <p:spPr>
          <a:xfrm>
            <a:off x="911225" y="2133600"/>
            <a:ext cx="10369549" cy="3563938"/>
          </a:xfrm>
          <a:prstGeom prst="roundRect">
            <a:avLst>
              <a:gd name="adj" fmla="val 3173"/>
            </a:avLst>
          </a:prstGeom>
        </p:spPr>
        <p:txBody>
          <a:bodyPr/>
          <a:lstStyle/>
          <a:p>
            <a:endParaRPr lang="en-US"/>
          </a:p>
        </p:txBody>
      </p:sp>
      <p:pic>
        <p:nvPicPr>
          <p:cNvPr id="4" name="Picture 3" descr="A close up of a logo&#10;&#10;Description automatically generated">
            <a:extLst>
              <a:ext uri="{FF2B5EF4-FFF2-40B4-BE49-F238E27FC236}">
                <a16:creationId xmlns:a16="http://schemas.microsoft.com/office/drawing/2014/main" id="{53B8B0A9-7603-A1B3-6C49-5B3EBB42B8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239964759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5" name="Rounded Rectangle 4">
            <a:extLst>
              <a:ext uri="{FF2B5EF4-FFF2-40B4-BE49-F238E27FC236}">
                <a16:creationId xmlns:a16="http://schemas.microsoft.com/office/drawing/2014/main" id="{2CFCD41C-EC8D-5CFE-A6AC-511AEF0BEED1}"/>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8" name="Text Placeholder 7">
            <a:extLst>
              <a:ext uri="{FF2B5EF4-FFF2-40B4-BE49-F238E27FC236}">
                <a16:creationId xmlns:a16="http://schemas.microsoft.com/office/drawing/2014/main" id="{F0BBB811-2CE8-43F6-9392-3052712F94AA}"/>
              </a:ext>
            </a:extLst>
          </p:cNvPr>
          <p:cNvSpPr>
            <a:spLocks noGrp="1"/>
          </p:cNvSpPr>
          <p:nvPr>
            <p:ph type="body" sz="quarter" idx="10" hasCustomPrompt="1"/>
          </p:nvPr>
        </p:nvSpPr>
        <p:spPr>
          <a:xfrm>
            <a:off x="814442" y="812038"/>
            <a:ext cx="10466333" cy="602425"/>
          </a:xfrm>
          <a:prstGeom prst="rect">
            <a:avLst/>
          </a:prstGeom>
        </p:spPr>
        <p:txBody>
          <a:bodyPr/>
          <a:lstStyle>
            <a:lvl1pPr>
              <a:lnSpc>
                <a:spcPts val="4800"/>
              </a:lnSpc>
              <a:defRPr sz="3200" b="1" i="0">
                <a:solidFill>
                  <a:srgbClr val="343840"/>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9" name="Text Placeholder 12">
            <a:extLst>
              <a:ext uri="{FF2B5EF4-FFF2-40B4-BE49-F238E27FC236}">
                <a16:creationId xmlns:a16="http://schemas.microsoft.com/office/drawing/2014/main" id="{8929909B-BAD5-C83E-9094-C1BB83525E71}"/>
              </a:ext>
            </a:extLst>
          </p:cNvPr>
          <p:cNvSpPr>
            <a:spLocks noGrp="1"/>
          </p:cNvSpPr>
          <p:nvPr>
            <p:ph type="body" sz="quarter" idx="11" hasCustomPrompt="1"/>
          </p:nvPr>
        </p:nvSpPr>
        <p:spPr>
          <a:xfrm>
            <a:off x="814499" y="1470818"/>
            <a:ext cx="10466275" cy="365125"/>
          </a:xfrm>
          <a:prstGeom prst="rect">
            <a:avLst/>
          </a:prstGeom>
        </p:spPr>
        <p:txBody>
          <a:bodyPr/>
          <a:lstStyle>
            <a:lvl1pPr>
              <a:defRPr sz="14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10" name="Slide Number Placeholder 5">
            <a:extLst>
              <a:ext uri="{FF2B5EF4-FFF2-40B4-BE49-F238E27FC236}">
                <a16:creationId xmlns:a16="http://schemas.microsoft.com/office/drawing/2014/main" id="{B1B28049-0885-72A4-A3E7-41AFE8DCDCC1}"/>
              </a:ext>
            </a:extLst>
          </p:cNvPr>
          <p:cNvSpPr txBox="1">
            <a:spLocks/>
          </p:cNvSpPr>
          <p:nvPr userDrawn="1"/>
        </p:nvSpPr>
        <p:spPr>
          <a:xfrm>
            <a:off x="11122818" y="6098305"/>
            <a:ext cx="531019"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800" b="0" i="0" u="none" strike="noStrike" cap="none">
                <a:solidFill>
                  <a:srgbClr val="343840"/>
                </a:solidFill>
                <a:latin typeface="Inter"/>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fld id="{75F66056-E713-8A4C-9D7C-0554D928CFB0}"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id="{83415665-49EB-0BAD-09BB-FBA694FC69ED}"/>
              </a:ext>
            </a:extLst>
          </p:cNvPr>
          <p:cNvSpPr>
            <a:spLocks noGrp="1"/>
          </p:cNvSpPr>
          <p:nvPr>
            <p:ph type="pic" sz="quarter" idx="12"/>
          </p:nvPr>
        </p:nvSpPr>
        <p:spPr>
          <a:xfrm>
            <a:off x="911226" y="2133600"/>
            <a:ext cx="5103494" cy="3563938"/>
          </a:xfrm>
          <a:prstGeom prst="roundRect">
            <a:avLst>
              <a:gd name="adj" fmla="val 3173"/>
            </a:avLst>
          </a:prstGeom>
        </p:spPr>
        <p:txBody>
          <a:bodyPr/>
          <a:lstStyle/>
          <a:p>
            <a:endParaRPr lang="en-US"/>
          </a:p>
        </p:txBody>
      </p:sp>
      <p:sp>
        <p:nvSpPr>
          <p:cNvPr id="4" name="Picture Placeholder 2">
            <a:extLst>
              <a:ext uri="{FF2B5EF4-FFF2-40B4-BE49-F238E27FC236}">
                <a16:creationId xmlns:a16="http://schemas.microsoft.com/office/drawing/2014/main" id="{6F4401FD-5B2E-59ED-10E1-0133E85FDB2E}"/>
              </a:ext>
            </a:extLst>
          </p:cNvPr>
          <p:cNvSpPr>
            <a:spLocks noGrp="1"/>
          </p:cNvSpPr>
          <p:nvPr>
            <p:ph type="pic" sz="quarter" idx="13"/>
          </p:nvPr>
        </p:nvSpPr>
        <p:spPr>
          <a:xfrm>
            <a:off x="6168008" y="2133600"/>
            <a:ext cx="5103494" cy="3563938"/>
          </a:xfrm>
          <a:prstGeom prst="roundRect">
            <a:avLst>
              <a:gd name="adj" fmla="val 3173"/>
            </a:avLst>
          </a:prstGeom>
        </p:spPr>
        <p:txBody>
          <a:bodyPr/>
          <a:lstStyle/>
          <a:p>
            <a:endParaRPr lang="en-US"/>
          </a:p>
        </p:txBody>
      </p:sp>
      <p:pic>
        <p:nvPicPr>
          <p:cNvPr id="11" name="Picture 10" descr="A close up of a logo&#10;&#10;Description automatically generated">
            <a:extLst>
              <a:ext uri="{FF2B5EF4-FFF2-40B4-BE49-F238E27FC236}">
                <a16:creationId xmlns:a16="http://schemas.microsoft.com/office/drawing/2014/main" id="{9C9CED50-27A0-8A9A-3850-E85622C2E0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78389499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sp>
        <p:nvSpPr>
          <p:cNvPr id="5" name="Rounded Rectangle 4">
            <a:extLst>
              <a:ext uri="{FF2B5EF4-FFF2-40B4-BE49-F238E27FC236}">
                <a16:creationId xmlns:a16="http://schemas.microsoft.com/office/drawing/2014/main" id="{2CFCD41C-EC8D-5CFE-A6AC-511AEF0BEED1}"/>
              </a:ext>
            </a:extLst>
          </p:cNvPr>
          <p:cNvSpPr/>
          <p:nvPr userDrawn="1"/>
        </p:nvSpPr>
        <p:spPr>
          <a:xfrm>
            <a:off x="192088" y="188913"/>
            <a:ext cx="11807825" cy="6480175"/>
          </a:xfrm>
          <a:prstGeom prst="roundRect">
            <a:avLst>
              <a:gd name="adj" fmla="val 14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8" name="Text Placeholder 7">
            <a:extLst>
              <a:ext uri="{FF2B5EF4-FFF2-40B4-BE49-F238E27FC236}">
                <a16:creationId xmlns:a16="http://schemas.microsoft.com/office/drawing/2014/main" id="{F0BBB811-2CE8-43F6-9392-3052712F94AA}"/>
              </a:ext>
            </a:extLst>
          </p:cNvPr>
          <p:cNvSpPr>
            <a:spLocks noGrp="1"/>
          </p:cNvSpPr>
          <p:nvPr>
            <p:ph type="body" sz="quarter" idx="10" hasCustomPrompt="1"/>
          </p:nvPr>
        </p:nvSpPr>
        <p:spPr>
          <a:xfrm>
            <a:off x="814442" y="812038"/>
            <a:ext cx="10466333" cy="602425"/>
          </a:xfrm>
          <a:prstGeom prst="rect">
            <a:avLst/>
          </a:prstGeom>
        </p:spPr>
        <p:txBody>
          <a:bodyPr/>
          <a:lstStyle>
            <a:lvl1pPr>
              <a:lnSpc>
                <a:spcPts val="4800"/>
              </a:lnSpc>
              <a:defRPr sz="3200" b="1" i="0">
                <a:solidFill>
                  <a:srgbClr val="343840"/>
                </a:solidFill>
                <a:latin typeface="Arial" panose="020B0604020202020204" pitchFamily="34" charset="0"/>
                <a:cs typeface="Arial" panose="020B0604020202020204" pitchFamily="34" charset="0"/>
              </a:defRPr>
            </a:lvl1pPr>
          </a:lstStyle>
          <a:p>
            <a:pPr lvl="0"/>
            <a:r>
              <a:rPr lang="en-GB" dirty="0"/>
              <a:t>Title placeholder</a:t>
            </a:r>
            <a:endParaRPr lang="en-US" dirty="0"/>
          </a:p>
        </p:txBody>
      </p:sp>
      <p:sp>
        <p:nvSpPr>
          <p:cNvPr id="9" name="Text Placeholder 12">
            <a:extLst>
              <a:ext uri="{FF2B5EF4-FFF2-40B4-BE49-F238E27FC236}">
                <a16:creationId xmlns:a16="http://schemas.microsoft.com/office/drawing/2014/main" id="{8929909B-BAD5-C83E-9094-C1BB83525E71}"/>
              </a:ext>
            </a:extLst>
          </p:cNvPr>
          <p:cNvSpPr>
            <a:spLocks noGrp="1"/>
          </p:cNvSpPr>
          <p:nvPr>
            <p:ph type="body" sz="quarter" idx="11" hasCustomPrompt="1"/>
          </p:nvPr>
        </p:nvSpPr>
        <p:spPr>
          <a:xfrm>
            <a:off x="814499" y="1470818"/>
            <a:ext cx="10466275" cy="365125"/>
          </a:xfrm>
          <a:prstGeom prst="rect">
            <a:avLst/>
          </a:prstGeom>
        </p:spPr>
        <p:txBody>
          <a:bodyPr/>
          <a:lstStyle>
            <a:lvl1pPr>
              <a:defRPr sz="1400" b="0" i="0">
                <a:solidFill>
                  <a:srgbClr val="343840"/>
                </a:solidFill>
                <a:latin typeface="Arial" panose="020B0604020202020204" pitchFamily="34" charset="0"/>
                <a:cs typeface="Arial" panose="020B0604020202020204" pitchFamily="34" charset="0"/>
              </a:defRPr>
            </a:lvl1pPr>
            <a:lvl2pPr>
              <a:defRPr b="0" i="0">
                <a:solidFill>
                  <a:srgbClr val="343840"/>
                </a:solidFill>
                <a:latin typeface="Inter"/>
              </a:defRPr>
            </a:lvl2pPr>
            <a:lvl3pPr>
              <a:defRPr b="0" i="0">
                <a:solidFill>
                  <a:srgbClr val="343840"/>
                </a:solidFill>
                <a:latin typeface="Inter"/>
              </a:defRPr>
            </a:lvl3pPr>
            <a:lvl4pPr>
              <a:defRPr b="0" i="0">
                <a:solidFill>
                  <a:srgbClr val="343840"/>
                </a:solidFill>
                <a:latin typeface="Inter"/>
              </a:defRPr>
            </a:lvl4pPr>
            <a:lvl5pPr>
              <a:defRPr b="0" i="0">
                <a:solidFill>
                  <a:srgbClr val="343840"/>
                </a:solidFill>
                <a:latin typeface="Inter"/>
              </a:defRPr>
            </a:lvl5pPr>
          </a:lstStyle>
          <a:p>
            <a:pPr lvl="0"/>
            <a:r>
              <a:rPr lang="en-GB" dirty="0"/>
              <a:t>Text placeholder</a:t>
            </a:r>
            <a:endParaRPr lang="en-US" dirty="0"/>
          </a:p>
        </p:txBody>
      </p:sp>
      <p:sp>
        <p:nvSpPr>
          <p:cNvPr id="10" name="Slide Number Placeholder 5">
            <a:extLst>
              <a:ext uri="{FF2B5EF4-FFF2-40B4-BE49-F238E27FC236}">
                <a16:creationId xmlns:a16="http://schemas.microsoft.com/office/drawing/2014/main" id="{B1B28049-0885-72A4-A3E7-41AFE8DCDCC1}"/>
              </a:ext>
            </a:extLst>
          </p:cNvPr>
          <p:cNvSpPr txBox="1">
            <a:spLocks/>
          </p:cNvSpPr>
          <p:nvPr userDrawn="1"/>
        </p:nvSpPr>
        <p:spPr>
          <a:xfrm>
            <a:off x="11122818" y="6098305"/>
            <a:ext cx="531019"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800" b="0" i="0" u="none" strike="noStrike" cap="none">
                <a:solidFill>
                  <a:srgbClr val="343840"/>
                </a:solidFill>
                <a:latin typeface="Inter"/>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fld id="{75F66056-E713-8A4C-9D7C-0554D928CFB0}"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id="{83415665-49EB-0BAD-09BB-FBA694FC69ED}"/>
              </a:ext>
            </a:extLst>
          </p:cNvPr>
          <p:cNvSpPr>
            <a:spLocks noGrp="1"/>
          </p:cNvSpPr>
          <p:nvPr>
            <p:ph type="pic" sz="quarter" idx="12"/>
          </p:nvPr>
        </p:nvSpPr>
        <p:spPr>
          <a:xfrm>
            <a:off x="911226" y="2133600"/>
            <a:ext cx="3267921" cy="3563938"/>
          </a:xfrm>
          <a:prstGeom prst="roundRect">
            <a:avLst>
              <a:gd name="adj" fmla="val 3173"/>
            </a:avLst>
          </a:prstGeom>
        </p:spPr>
        <p:txBody>
          <a:bodyPr/>
          <a:lstStyle/>
          <a:p>
            <a:endParaRPr lang="en-US"/>
          </a:p>
        </p:txBody>
      </p:sp>
      <p:sp>
        <p:nvSpPr>
          <p:cNvPr id="22" name="Picture Placeholder 2">
            <a:extLst>
              <a:ext uri="{FF2B5EF4-FFF2-40B4-BE49-F238E27FC236}">
                <a16:creationId xmlns:a16="http://schemas.microsoft.com/office/drawing/2014/main" id="{1B9EF0C2-7D05-B1BD-ECD9-B9D7DDAA550C}"/>
              </a:ext>
            </a:extLst>
          </p:cNvPr>
          <p:cNvSpPr>
            <a:spLocks noGrp="1"/>
          </p:cNvSpPr>
          <p:nvPr>
            <p:ph type="pic" sz="quarter" idx="13"/>
          </p:nvPr>
        </p:nvSpPr>
        <p:spPr>
          <a:xfrm>
            <a:off x="4466908" y="2133600"/>
            <a:ext cx="3267921" cy="3563938"/>
          </a:xfrm>
          <a:prstGeom prst="roundRect">
            <a:avLst>
              <a:gd name="adj" fmla="val 3173"/>
            </a:avLst>
          </a:prstGeom>
        </p:spPr>
        <p:txBody>
          <a:bodyPr/>
          <a:lstStyle/>
          <a:p>
            <a:endParaRPr lang="en-US"/>
          </a:p>
        </p:txBody>
      </p:sp>
      <p:sp>
        <p:nvSpPr>
          <p:cNvPr id="23" name="Picture Placeholder 2">
            <a:extLst>
              <a:ext uri="{FF2B5EF4-FFF2-40B4-BE49-F238E27FC236}">
                <a16:creationId xmlns:a16="http://schemas.microsoft.com/office/drawing/2014/main" id="{E687B3CA-6A6C-CCCC-8A11-1B7EE953B450}"/>
              </a:ext>
            </a:extLst>
          </p:cNvPr>
          <p:cNvSpPr>
            <a:spLocks noGrp="1"/>
          </p:cNvSpPr>
          <p:nvPr>
            <p:ph type="pic" sz="quarter" idx="14"/>
          </p:nvPr>
        </p:nvSpPr>
        <p:spPr>
          <a:xfrm>
            <a:off x="8006351" y="2133600"/>
            <a:ext cx="3267921" cy="3563938"/>
          </a:xfrm>
          <a:prstGeom prst="roundRect">
            <a:avLst>
              <a:gd name="adj" fmla="val 3173"/>
            </a:avLst>
          </a:prstGeom>
        </p:spPr>
        <p:txBody>
          <a:bodyPr/>
          <a:lstStyle/>
          <a:p>
            <a:endParaRPr lang="en-US"/>
          </a:p>
        </p:txBody>
      </p:sp>
      <p:pic>
        <p:nvPicPr>
          <p:cNvPr id="4" name="Picture 3" descr="A close up of a logo&#10;&#10;Description automatically generated">
            <a:extLst>
              <a:ext uri="{FF2B5EF4-FFF2-40B4-BE49-F238E27FC236}">
                <a16:creationId xmlns:a16="http://schemas.microsoft.com/office/drawing/2014/main" id="{664CB2BA-8FB6-F580-DFB7-02EB7B4D29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4227" y="6081500"/>
            <a:ext cx="1338423" cy="340727"/>
          </a:xfrm>
          <a:prstGeom prst="rect">
            <a:avLst/>
          </a:prstGeom>
        </p:spPr>
      </p:pic>
    </p:spTree>
    <p:extLst>
      <p:ext uri="{BB962C8B-B14F-4D97-AF65-F5344CB8AC3E}">
        <p14:creationId xmlns:p14="http://schemas.microsoft.com/office/powerpoint/2010/main" val="357450008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63" r:id="rId2"/>
    <p:sldLayoutId id="2147483687" r:id="rId3"/>
    <p:sldLayoutId id="2147483693" r:id="rId4"/>
    <p:sldLayoutId id="2147483662" r:id="rId5"/>
    <p:sldLayoutId id="2147483664" r:id="rId6"/>
    <p:sldLayoutId id="2147483689" r:id="rId7"/>
    <p:sldLayoutId id="2147483690" r:id="rId8"/>
    <p:sldLayoutId id="2147483691" r:id="rId9"/>
    <p:sldLayoutId id="2147483692" r:id="rId10"/>
    <p:sldLayoutId id="2147483665" r:id="rId11"/>
    <p:sldLayoutId id="2147483666" r:id="rId12"/>
    <p:sldLayoutId id="2147483668" r:id="rId13"/>
    <p:sldLayoutId id="2147483667" r:id="rId14"/>
    <p:sldLayoutId id="2147483669" r:id="rId15"/>
    <p:sldLayoutId id="2147483670" r:id="rId16"/>
    <p:sldLayoutId id="2147483684" r:id="rId17"/>
    <p:sldLayoutId id="2147483671" r:id="rId18"/>
    <p:sldLayoutId id="2147483672" r:id="rId19"/>
    <p:sldLayoutId id="2147483685" r:id="rId20"/>
    <p:sldLayoutId id="2147483673" r:id="rId21"/>
    <p:sldLayoutId id="2147483676" r:id="rId22"/>
    <p:sldLayoutId id="2147483686" r:id="rId23"/>
    <p:sldLayoutId id="2147483674" r:id="rId24"/>
    <p:sldLayoutId id="2147483677" r:id="rId25"/>
    <p:sldLayoutId id="2147483678" r:id="rId26"/>
    <p:sldLayoutId id="2147483679" r:id="rId27"/>
    <p:sldLayoutId id="2147483680" r:id="rId28"/>
    <p:sldLayoutId id="2147483682" r:id="rId29"/>
    <p:sldLayoutId id="2147483683" r:id="rId30"/>
    <p:sldLayoutId id="2147483688" r:id="rId31"/>
    <p:sldLayoutId id="2147483681"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19" userDrawn="1">
          <p15:clr>
            <a:srgbClr val="F26B43"/>
          </p15:clr>
        </p15:guide>
        <p15:guide id="2" orient="horz" pos="618" userDrawn="1">
          <p15:clr>
            <a:srgbClr val="F26B43"/>
          </p15:clr>
        </p15:guide>
        <p15:guide id="3" pos="121" userDrawn="1">
          <p15:clr>
            <a:srgbClr val="F26B43"/>
          </p15:clr>
        </p15:guide>
        <p15:guide id="4" pos="574" userDrawn="1">
          <p15:clr>
            <a:srgbClr val="F26B43"/>
          </p15:clr>
        </p15:guide>
        <p15:guide id="5" orient="horz" pos="3589" userDrawn="1">
          <p15:clr>
            <a:srgbClr val="F26B43"/>
          </p15:clr>
        </p15:guide>
        <p15:guide id="6" orient="horz" pos="4201" userDrawn="1">
          <p15:clr>
            <a:srgbClr val="F26B43"/>
          </p15:clr>
        </p15:guide>
        <p15:guide id="7" pos="7559" userDrawn="1">
          <p15:clr>
            <a:srgbClr val="F26B43"/>
          </p15:clr>
        </p15:guide>
        <p15:guide id="8" pos="71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1F4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E22707-F765-FEB8-C2CE-0E6B2AD5BE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290CBC-586E-3CEE-C812-59492BC99F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1290500"/>
      </p:ext>
    </p:extLst>
  </p:cSld>
  <p:clrMap bg1="lt1" tx1="dk1" bg2="lt2" tx2="dk2" accent1="accent1" accent2="accent2" accent3="accent3" accent4="accent4" accent5="accent5" accent6="accent6" hlink="hlink" folHlink="folHlink"/>
  <p:sldLayoutIdLst>
    <p:sldLayoutId id="2147483695" r:id="rId1"/>
    <p:sldLayoutId id="2147483696" r:id="rId2"/>
  </p:sldLayoutIdLst>
  <p:txStyles>
    <p:titleStyle>
      <a:lvl1pPr algn="l" defTabSz="804306" rtl="0" eaLnBrk="1" latinLnBrk="0" hangingPunct="1">
        <a:lnSpc>
          <a:spcPct val="90000"/>
        </a:lnSpc>
        <a:spcBef>
          <a:spcPct val="0"/>
        </a:spcBef>
        <a:buNone/>
        <a:defRPr sz="3870" b="1" i="0" kern="1200">
          <a:solidFill>
            <a:schemeClr val="bg1"/>
          </a:solidFill>
          <a:latin typeface="Plus Jakarta Sans" pitchFamily="2" charset="77"/>
          <a:ea typeface="+mj-ea"/>
          <a:cs typeface="Plus Jakarta Sans" pitchFamily="2" charset="77"/>
        </a:defRPr>
      </a:lvl1pPr>
    </p:titleStyle>
    <p:bodyStyle>
      <a:lvl1pPr marL="201077" indent="-201077" algn="l" defTabSz="804306" rtl="0" eaLnBrk="1" latinLnBrk="0" hangingPunct="1">
        <a:lnSpc>
          <a:spcPct val="90000"/>
        </a:lnSpc>
        <a:spcBef>
          <a:spcPts val="880"/>
        </a:spcBef>
        <a:buFont typeface="Arial" panose="020B0604020202020204" pitchFamily="34" charset="0"/>
        <a:buChar char="•"/>
        <a:defRPr sz="2463" b="0" i="0" kern="1200">
          <a:solidFill>
            <a:schemeClr val="bg1"/>
          </a:solidFill>
          <a:latin typeface="Plus Jakarta Sans" pitchFamily="2" charset="77"/>
          <a:ea typeface="+mn-ea"/>
          <a:cs typeface="Plus Jakarta Sans" pitchFamily="2" charset="77"/>
        </a:defRPr>
      </a:lvl1pPr>
      <a:lvl2pPr marL="603230" indent="-201077" algn="l" defTabSz="804306" rtl="0" eaLnBrk="1" latinLnBrk="0" hangingPunct="1">
        <a:lnSpc>
          <a:spcPct val="90000"/>
        </a:lnSpc>
        <a:spcBef>
          <a:spcPts val="440"/>
        </a:spcBef>
        <a:buFont typeface="Arial" panose="020B0604020202020204" pitchFamily="34" charset="0"/>
        <a:buChar char="•"/>
        <a:defRPr sz="2111" b="0" i="0" kern="1200">
          <a:solidFill>
            <a:schemeClr val="bg1"/>
          </a:solidFill>
          <a:latin typeface="Plus Jakarta Sans" pitchFamily="2" charset="77"/>
          <a:ea typeface="+mn-ea"/>
          <a:cs typeface="Plus Jakarta Sans" pitchFamily="2" charset="77"/>
        </a:defRPr>
      </a:lvl2pPr>
      <a:lvl3pPr marL="1005383" indent="-201077" algn="l" defTabSz="804306" rtl="0" eaLnBrk="1" latinLnBrk="0" hangingPunct="1">
        <a:lnSpc>
          <a:spcPct val="90000"/>
        </a:lnSpc>
        <a:spcBef>
          <a:spcPts val="440"/>
        </a:spcBef>
        <a:buFont typeface="Arial" panose="020B0604020202020204" pitchFamily="34" charset="0"/>
        <a:buChar char="•"/>
        <a:defRPr sz="1759" b="0" i="0" kern="1200">
          <a:solidFill>
            <a:schemeClr val="bg1"/>
          </a:solidFill>
          <a:latin typeface="Plus Jakarta Sans" pitchFamily="2" charset="77"/>
          <a:ea typeface="+mn-ea"/>
          <a:cs typeface="Plus Jakarta Sans" pitchFamily="2" charset="77"/>
        </a:defRPr>
      </a:lvl3pPr>
      <a:lvl4pPr marL="1407536" indent="-201077" algn="l" defTabSz="804306" rtl="0" eaLnBrk="1" latinLnBrk="0" hangingPunct="1">
        <a:lnSpc>
          <a:spcPct val="90000"/>
        </a:lnSpc>
        <a:spcBef>
          <a:spcPts val="440"/>
        </a:spcBef>
        <a:buFont typeface="Arial" panose="020B0604020202020204" pitchFamily="34" charset="0"/>
        <a:buChar char="•"/>
        <a:defRPr sz="1583" b="0" i="0" kern="1200">
          <a:solidFill>
            <a:schemeClr val="bg1"/>
          </a:solidFill>
          <a:latin typeface="Plus Jakarta Sans" pitchFamily="2" charset="77"/>
          <a:ea typeface="+mn-ea"/>
          <a:cs typeface="Plus Jakarta Sans" pitchFamily="2" charset="77"/>
        </a:defRPr>
      </a:lvl4pPr>
      <a:lvl5pPr marL="1809689" indent="-201077" algn="l" defTabSz="804306" rtl="0" eaLnBrk="1" latinLnBrk="0" hangingPunct="1">
        <a:lnSpc>
          <a:spcPct val="90000"/>
        </a:lnSpc>
        <a:spcBef>
          <a:spcPts val="440"/>
        </a:spcBef>
        <a:buFont typeface="Arial" panose="020B0604020202020204" pitchFamily="34" charset="0"/>
        <a:buChar char="•"/>
        <a:defRPr sz="1583" b="0" i="0" kern="1200">
          <a:solidFill>
            <a:schemeClr val="bg1"/>
          </a:solidFill>
          <a:latin typeface="Plus Jakarta Sans" pitchFamily="2" charset="77"/>
          <a:ea typeface="+mn-ea"/>
          <a:cs typeface="Plus Jakarta Sans" pitchFamily="2" charset="77"/>
        </a:defRPr>
      </a:lvl5pPr>
      <a:lvl6pPr marL="2211842" indent="-201077" algn="l" defTabSz="804306" rtl="0" eaLnBrk="1" latinLnBrk="0" hangingPunct="1">
        <a:lnSpc>
          <a:spcPct val="90000"/>
        </a:lnSpc>
        <a:spcBef>
          <a:spcPts val="440"/>
        </a:spcBef>
        <a:buFont typeface="Arial" panose="020B0604020202020204" pitchFamily="34" charset="0"/>
        <a:buChar char="•"/>
        <a:defRPr sz="1583" kern="1200">
          <a:solidFill>
            <a:schemeClr val="tx1"/>
          </a:solidFill>
          <a:latin typeface="+mn-lt"/>
          <a:ea typeface="+mn-ea"/>
          <a:cs typeface="+mn-cs"/>
        </a:defRPr>
      </a:lvl6pPr>
      <a:lvl7pPr marL="2613995" indent="-201077" algn="l" defTabSz="804306" rtl="0" eaLnBrk="1" latinLnBrk="0" hangingPunct="1">
        <a:lnSpc>
          <a:spcPct val="90000"/>
        </a:lnSpc>
        <a:spcBef>
          <a:spcPts val="440"/>
        </a:spcBef>
        <a:buFont typeface="Arial" panose="020B0604020202020204" pitchFamily="34" charset="0"/>
        <a:buChar char="•"/>
        <a:defRPr sz="1583" kern="1200">
          <a:solidFill>
            <a:schemeClr val="tx1"/>
          </a:solidFill>
          <a:latin typeface="+mn-lt"/>
          <a:ea typeface="+mn-ea"/>
          <a:cs typeface="+mn-cs"/>
        </a:defRPr>
      </a:lvl7pPr>
      <a:lvl8pPr marL="3016148" indent="-201077" algn="l" defTabSz="804306" rtl="0" eaLnBrk="1" latinLnBrk="0" hangingPunct="1">
        <a:lnSpc>
          <a:spcPct val="90000"/>
        </a:lnSpc>
        <a:spcBef>
          <a:spcPts val="440"/>
        </a:spcBef>
        <a:buFont typeface="Arial" panose="020B0604020202020204" pitchFamily="34" charset="0"/>
        <a:buChar char="•"/>
        <a:defRPr sz="1583" kern="1200">
          <a:solidFill>
            <a:schemeClr val="tx1"/>
          </a:solidFill>
          <a:latin typeface="+mn-lt"/>
          <a:ea typeface="+mn-ea"/>
          <a:cs typeface="+mn-cs"/>
        </a:defRPr>
      </a:lvl8pPr>
      <a:lvl9pPr marL="3418302" indent="-201077" algn="l" defTabSz="804306" rtl="0" eaLnBrk="1" latinLnBrk="0" hangingPunct="1">
        <a:lnSpc>
          <a:spcPct val="90000"/>
        </a:lnSpc>
        <a:spcBef>
          <a:spcPts val="440"/>
        </a:spcBef>
        <a:buFont typeface="Arial" panose="020B0604020202020204" pitchFamily="34" charset="0"/>
        <a:buChar char="•"/>
        <a:defRPr sz="1583" kern="1200">
          <a:solidFill>
            <a:schemeClr val="tx1"/>
          </a:solidFill>
          <a:latin typeface="+mn-lt"/>
          <a:ea typeface="+mn-ea"/>
          <a:cs typeface="+mn-cs"/>
        </a:defRPr>
      </a:lvl9pPr>
    </p:bodyStyle>
    <p:otherStyle>
      <a:defPPr>
        <a:defRPr lang="en-US"/>
      </a:defPPr>
      <a:lvl1pPr marL="0" algn="l" defTabSz="804306" rtl="0" eaLnBrk="1" latinLnBrk="0" hangingPunct="1">
        <a:defRPr sz="1583" kern="1200">
          <a:solidFill>
            <a:schemeClr val="tx1"/>
          </a:solidFill>
          <a:latin typeface="+mn-lt"/>
          <a:ea typeface="+mn-ea"/>
          <a:cs typeface="+mn-cs"/>
        </a:defRPr>
      </a:lvl1pPr>
      <a:lvl2pPr marL="402153" algn="l" defTabSz="804306" rtl="0" eaLnBrk="1" latinLnBrk="0" hangingPunct="1">
        <a:defRPr sz="1583" kern="1200">
          <a:solidFill>
            <a:schemeClr val="tx1"/>
          </a:solidFill>
          <a:latin typeface="+mn-lt"/>
          <a:ea typeface="+mn-ea"/>
          <a:cs typeface="+mn-cs"/>
        </a:defRPr>
      </a:lvl2pPr>
      <a:lvl3pPr marL="804306" algn="l" defTabSz="804306" rtl="0" eaLnBrk="1" latinLnBrk="0" hangingPunct="1">
        <a:defRPr sz="1583" kern="1200">
          <a:solidFill>
            <a:schemeClr val="tx1"/>
          </a:solidFill>
          <a:latin typeface="+mn-lt"/>
          <a:ea typeface="+mn-ea"/>
          <a:cs typeface="+mn-cs"/>
        </a:defRPr>
      </a:lvl3pPr>
      <a:lvl4pPr marL="1206459" algn="l" defTabSz="804306" rtl="0" eaLnBrk="1" latinLnBrk="0" hangingPunct="1">
        <a:defRPr sz="1583" kern="1200">
          <a:solidFill>
            <a:schemeClr val="tx1"/>
          </a:solidFill>
          <a:latin typeface="+mn-lt"/>
          <a:ea typeface="+mn-ea"/>
          <a:cs typeface="+mn-cs"/>
        </a:defRPr>
      </a:lvl4pPr>
      <a:lvl5pPr marL="1608612" algn="l" defTabSz="804306" rtl="0" eaLnBrk="1" latinLnBrk="0" hangingPunct="1">
        <a:defRPr sz="1583" kern="1200">
          <a:solidFill>
            <a:schemeClr val="tx1"/>
          </a:solidFill>
          <a:latin typeface="+mn-lt"/>
          <a:ea typeface="+mn-ea"/>
          <a:cs typeface="+mn-cs"/>
        </a:defRPr>
      </a:lvl5pPr>
      <a:lvl6pPr marL="2010766" algn="l" defTabSz="804306" rtl="0" eaLnBrk="1" latinLnBrk="0" hangingPunct="1">
        <a:defRPr sz="1583" kern="1200">
          <a:solidFill>
            <a:schemeClr val="tx1"/>
          </a:solidFill>
          <a:latin typeface="+mn-lt"/>
          <a:ea typeface="+mn-ea"/>
          <a:cs typeface="+mn-cs"/>
        </a:defRPr>
      </a:lvl6pPr>
      <a:lvl7pPr marL="2412919" algn="l" defTabSz="804306" rtl="0" eaLnBrk="1" latinLnBrk="0" hangingPunct="1">
        <a:defRPr sz="1583" kern="1200">
          <a:solidFill>
            <a:schemeClr val="tx1"/>
          </a:solidFill>
          <a:latin typeface="+mn-lt"/>
          <a:ea typeface="+mn-ea"/>
          <a:cs typeface="+mn-cs"/>
        </a:defRPr>
      </a:lvl7pPr>
      <a:lvl8pPr marL="2815072" algn="l" defTabSz="804306" rtl="0" eaLnBrk="1" latinLnBrk="0" hangingPunct="1">
        <a:defRPr sz="1583" kern="1200">
          <a:solidFill>
            <a:schemeClr val="tx1"/>
          </a:solidFill>
          <a:latin typeface="+mn-lt"/>
          <a:ea typeface="+mn-ea"/>
          <a:cs typeface="+mn-cs"/>
        </a:defRPr>
      </a:lvl8pPr>
      <a:lvl9pPr marL="3217225" algn="l" defTabSz="804306" rtl="0" eaLnBrk="1" latinLnBrk="0" hangingPunct="1">
        <a:defRPr sz="158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1F4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E22707-F765-FEB8-C2CE-0E6B2AD5BE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290CBC-586E-3CEE-C812-59492BC99F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998598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txStyles>
    <p:titleStyle>
      <a:lvl1pPr algn="l" defTabSz="914400" rtl="0" eaLnBrk="1" latinLnBrk="0" hangingPunct="1">
        <a:lnSpc>
          <a:spcPct val="90000"/>
        </a:lnSpc>
        <a:spcBef>
          <a:spcPct val="0"/>
        </a:spcBef>
        <a:buNone/>
        <a:defRPr sz="4400" b="1" i="0" kern="1200">
          <a:solidFill>
            <a:schemeClr val="bg1"/>
          </a:solidFill>
          <a:latin typeface="Plus Jakarta Sans" pitchFamily="2" charset="77"/>
          <a:ea typeface="+mj-ea"/>
          <a:cs typeface="Plus Jakarta Sa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Plus Jakarta Sans" pitchFamily="2" charset="77"/>
          <a:ea typeface="+mn-ea"/>
          <a:cs typeface="Plus Jakarta Sa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Plus Jakarta Sans" pitchFamily="2" charset="77"/>
          <a:ea typeface="+mn-ea"/>
          <a:cs typeface="Plus Jakarta Sa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Plus Jakarta Sans" pitchFamily="2" charset="77"/>
          <a:ea typeface="+mn-ea"/>
          <a:cs typeface="Plus Jakarta Sa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lus Jakarta Sans" pitchFamily="2" charset="77"/>
          <a:ea typeface="+mn-ea"/>
          <a:cs typeface="Plus Jakarta Sa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lus Jakarta Sans" pitchFamily="2" charset="77"/>
          <a:ea typeface="+mn-ea"/>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hyperlink" Target="mailto:property@cardinus.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03A84-3539-654D-5EFE-7D1EEFB866DE}"/>
              </a:ext>
            </a:extLst>
          </p:cNvPr>
          <p:cNvSpPr>
            <a:spLocks noGrp="1"/>
          </p:cNvSpPr>
          <p:nvPr>
            <p:ph type="ctrTitle"/>
          </p:nvPr>
        </p:nvSpPr>
        <p:spPr>
          <a:xfrm>
            <a:off x="878102" y="2587526"/>
            <a:ext cx="5947683" cy="1542450"/>
          </a:xfrm>
        </p:spPr>
        <p:txBody>
          <a:bodyPr>
            <a:normAutofit fontScale="90000"/>
          </a:bodyPr>
          <a:lstStyle>
            <a:defPPr>
              <a:defRPr lang="en-US"/>
            </a:defPPr>
            <a:lvl1pPr marL="0" algn="l" defTabSz="1028151" rtl="0" eaLnBrk="1" latinLnBrk="0" hangingPunct="1">
              <a:defRPr sz="2024" kern="1200">
                <a:solidFill>
                  <a:schemeClr val="tx1"/>
                </a:solidFill>
                <a:latin typeface="+mn-lt"/>
                <a:ea typeface="+mn-ea"/>
                <a:cs typeface="+mn-cs"/>
              </a:defRPr>
            </a:lvl1pPr>
            <a:lvl2pPr marL="514076" algn="l" defTabSz="1028151" rtl="0" eaLnBrk="1" latinLnBrk="0" hangingPunct="1">
              <a:defRPr sz="2024" kern="1200">
                <a:solidFill>
                  <a:schemeClr val="tx1"/>
                </a:solidFill>
                <a:latin typeface="+mn-lt"/>
                <a:ea typeface="+mn-ea"/>
                <a:cs typeface="+mn-cs"/>
              </a:defRPr>
            </a:lvl2pPr>
            <a:lvl3pPr marL="1028151" algn="l" defTabSz="1028151" rtl="0" eaLnBrk="1" latinLnBrk="0" hangingPunct="1">
              <a:defRPr sz="2024" kern="1200">
                <a:solidFill>
                  <a:schemeClr val="tx1"/>
                </a:solidFill>
                <a:latin typeface="+mn-lt"/>
                <a:ea typeface="+mn-ea"/>
                <a:cs typeface="+mn-cs"/>
              </a:defRPr>
            </a:lvl3pPr>
            <a:lvl4pPr marL="1542227" algn="l" defTabSz="1028151" rtl="0" eaLnBrk="1" latinLnBrk="0" hangingPunct="1">
              <a:defRPr sz="2024" kern="1200">
                <a:solidFill>
                  <a:schemeClr val="tx1"/>
                </a:solidFill>
                <a:latin typeface="+mn-lt"/>
                <a:ea typeface="+mn-ea"/>
                <a:cs typeface="+mn-cs"/>
              </a:defRPr>
            </a:lvl4pPr>
            <a:lvl5pPr marL="2056303" algn="l" defTabSz="1028151" rtl="0" eaLnBrk="1" latinLnBrk="0" hangingPunct="1">
              <a:defRPr sz="2024" kern="1200">
                <a:solidFill>
                  <a:schemeClr val="tx1"/>
                </a:solidFill>
                <a:latin typeface="+mn-lt"/>
                <a:ea typeface="+mn-ea"/>
                <a:cs typeface="+mn-cs"/>
              </a:defRPr>
            </a:lvl5pPr>
            <a:lvl6pPr marL="2570378" algn="l" defTabSz="1028151" rtl="0" eaLnBrk="1" latinLnBrk="0" hangingPunct="1">
              <a:defRPr sz="2024" kern="1200">
                <a:solidFill>
                  <a:schemeClr val="tx1"/>
                </a:solidFill>
                <a:latin typeface="+mn-lt"/>
                <a:ea typeface="+mn-ea"/>
                <a:cs typeface="+mn-cs"/>
              </a:defRPr>
            </a:lvl6pPr>
            <a:lvl7pPr marL="3084454" algn="l" defTabSz="1028151" rtl="0" eaLnBrk="1" latinLnBrk="0" hangingPunct="1">
              <a:defRPr sz="2024" kern="1200">
                <a:solidFill>
                  <a:schemeClr val="tx1"/>
                </a:solidFill>
                <a:latin typeface="+mn-lt"/>
                <a:ea typeface="+mn-ea"/>
                <a:cs typeface="+mn-cs"/>
              </a:defRPr>
            </a:lvl7pPr>
            <a:lvl8pPr marL="3598530" algn="l" defTabSz="1028151" rtl="0" eaLnBrk="1" latinLnBrk="0" hangingPunct="1">
              <a:defRPr sz="2024" kern="1200">
                <a:solidFill>
                  <a:schemeClr val="tx1"/>
                </a:solidFill>
                <a:latin typeface="+mn-lt"/>
                <a:ea typeface="+mn-ea"/>
                <a:cs typeface="+mn-cs"/>
              </a:defRPr>
            </a:lvl8pPr>
            <a:lvl9pPr marL="4112605" algn="l" defTabSz="1028151" rtl="0" eaLnBrk="1" latinLnBrk="0" hangingPunct="1">
              <a:defRPr sz="2024" kern="1200">
                <a:solidFill>
                  <a:schemeClr val="tx1"/>
                </a:solidFill>
                <a:latin typeface="+mn-lt"/>
                <a:ea typeface="+mn-ea"/>
                <a:cs typeface="+mn-cs"/>
              </a:defRPr>
            </a:lvl9pPr>
          </a:lstStyle>
          <a:p>
            <a:r>
              <a:rPr lang="en-US" sz="4266" dirty="0">
                <a:solidFill>
                  <a:schemeClr val="bg1"/>
                </a:solidFill>
                <a:latin typeface="Plus Jakarta Sans" pitchFamily="2" charset="77"/>
                <a:cs typeface="Plus Jakarta Sans" pitchFamily="2" charset="77"/>
              </a:rPr>
              <a:t>Fire Safety Regulations: Then and Now</a:t>
            </a:r>
            <a:br>
              <a:rPr lang="en-US" sz="4266" dirty="0">
                <a:solidFill>
                  <a:schemeClr val="bg1"/>
                </a:solidFill>
                <a:latin typeface="Plus Jakarta Sans" pitchFamily="2" charset="77"/>
                <a:cs typeface="Plus Jakarta Sans" pitchFamily="2" charset="77"/>
              </a:rPr>
            </a:br>
            <a:endParaRPr lang="en-US" dirty="0">
              <a:solidFill>
                <a:schemeClr val="bg1"/>
              </a:solidFill>
            </a:endParaRPr>
          </a:p>
        </p:txBody>
      </p:sp>
      <p:sp>
        <p:nvSpPr>
          <p:cNvPr id="3" name="Subtitle 2">
            <a:extLst>
              <a:ext uri="{FF2B5EF4-FFF2-40B4-BE49-F238E27FC236}">
                <a16:creationId xmlns:a16="http://schemas.microsoft.com/office/drawing/2014/main" id="{0E8CCFF8-D14D-C1DD-4B75-79DE0A85F443}"/>
              </a:ext>
            </a:extLst>
          </p:cNvPr>
          <p:cNvSpPr>
            <a:spLocks noGrp="1"/>
          </p:cNvSpPr>
          <p:nvPr>
            <p:ph type="subTitle" idx="1"/>
          </p:nvPr>
        </p:nvSpPr>
        <p:spPr>
          <a:xfrm>
            <a:off x="878101" y="2197422"/>
            <a:ext cx="6427108" cy="354034"/>
          </a:xfrm>
        </p:spPr>
        <p:txBody>
          <a:bodyPr/>
          <a:lstStyle>
            <a:defPPr>
              <a:defRPr lang="en-US"/>
            </a:defPPr>
            <a:lvl1pPr marL="0" algn="l" defTabSz="1028151" rtl="0" eaLnBrk="1" latinLnBrk="0" hangingPunct="1">
              <a:defRPr sz="2024" kern="1200">
                <a:solidFill>
                  <a:schemeClr val="tx1"/>
                </a:solidFill>
                <a:latin typeface="+mn-lt"/>
                <a:ea typeface="+mn-ea"/>
                <a:cs typeface="+mn-cs"/>
              </a:defRPr>
            </a:lvl1pPr>
            <a:lvl2pPr marL="514076" algn="l" defTabSz="1028151" rtl="0" eaLnBrk="1" latinLnBrk="0" hangingPunct="1">
              <a:defRPr sz="2024" kern="1200">
                <a:solidFill>
                  <a:schemeClr val="tx1"/>
                </a:solidFill>
                <a:latin typeface="+mn-lt"/>
                <a:ea typeface="+mn-ea"/>
                <a:cs typeface="+mn-cs"/>
              </a:defRPr>
            </a:lvl2pPr>
            <a:lvl3pPr marL="1028151" algn="l" defTabSz="1028151" rtl="0" eaLnBrk="1" latinLnBrk="0" hangingPunct="1">
              <a:defRPr sz="2024" kern="1200">
                <a:solidFill>
                  <a:schemeClr val="tx1"/>
                </a:solidFill>
                <a:latin typeface="+mn-lt"/>
                <a:ea typeface="+mn-ea"/>
                <a:cs typeface="+mn-cs"/>
              </a:defRPr>
            </a:lvl3pPr>
            <a:lvl4pPr marL="1542227" algn="l" defTabSz="1028151" rtl="0" eaLnBrk="1" latinLnBrk="0" hangingPunct="1">
              <a:defRPr sz="2024" kern="1200">
                <a:solidFill>
                  <a:schemeClr val="tx1"/>
                </a:solidFill>
                <a:latin typeface="+mn-lt"/>
                <a:ea typeface="+mn-ea"/>
                <a:cs typeface="+mn-cs"/>
              </a:defRPr>
            </a:lvl4pPr>
            <a:lvl5pPr marL="2056303" algn="l" defTabSz="1028151" rtl="0" eaLnBrk="1" latinLnBrk="0" hangingPunct="1">
              <a:defRPr sz="2024" kern="1200">
                <a:solidFill>
                  <a:schemeClr val="tx1"/>
                </a:solidFill>
                <a:latin typeface="+mn-lt"/>
                <a:ea typeface="+mn-ea"/>
                <a:cs typeface="+mn-cs"/>
              </a:defRPr>
            </a:lvl5pPr>
            <a:lvl6pPr marL="2570378" algn="l" defTabSz="1028151" rtl="0" eaLnBrk="1" latinLnBrk="0" hangingPunct="1">
              <a:defRPr sz="2024" kern="1200">
                <a:solidFill>
                  <a:schemeClr val="tx1"/>
                </a:solidFill>
                <a:latin typeface="+mn-lt"/>
                <a:ea typeface="+mn-ea"/>
                <a:cs typeface="+mn-cs"/>
              </a:defRPr>
            </a:lvl6pPr>
            <a:lvl7pPr marL="3084454" algn="l" defTabSz="1028151" rtl="0" eaLnBrk="1" latinLnBrk="0" hangingPunct="1">
              <a:defRPr sz="2024" kern="1200">
                <a:solidFill>
                  <a:schemeClr val="tx1"/>
                </a:solidFill>
                <a:latin typeface="+mn-lt"/>
                <a:ea typeface="+mn-ea"/>
                <a:cs typeface="+mn-cs"/>
              </a:defRPr>
            </a:lvl7pPr>
            <a:lvl8pPr marL="3598530" algn="l" defTabSz="1028151" rtl="0" eaLnBrk="1" latinLnBrk="0" hangingPunct="1">
              <a:defRPr sz="2024" kern="1200">
                <a:solidFill>
                  <a:schemeClr val="tx1"/>
                </a:solidFill>
                <a:latin typeface="+mn-lt"/>
                <a:ea typeface="+mn-ea"/>
                <a:cs typeface="+mn-cs"/>
              </a:defRPr>
            </a:lvl8pPr>
            <a:lvl9pPr marL="4112605" algn="l" defTabSz="1028151" rtl="0" eaLnBrk="1" latinLnBrk="0" hangingPunct="1">
              <a:defRPr sz="2024" kern="1200">
                <a:solidFill>
                  <a:schemeClr val="tx1"/>
                </a:solidFill>
                <a:latin typeface="+mn-lt"/>
                <a:ea typeface="+mn-ea"/>
                <a:cs typeface="+mn-cs"/>
              </a:defRPr>
            </a:lvl9pPr>
          </a:lstStyle>
          <a:p>
            <a:r>
              <a:rPr lang="en-US" sz="3167" dirty="0">
                <a:solidFill>
                  <a:schemeClr val="bg1"/>
                </a:solidFill>
              </a:rPr>
              <a:t>Breakout Session 1</a:t>
            </a:r>
          </a:p>
        </p:txBody>
      </p:sp>
      <p:sp>
        <p:nvSpPr>
          <p:cNvPr id="5" name="Subtitle 2">
            <a:extLst>
              <a:ext uri="{FF2B5EF4-FFF2-40B4-BE49-F238E27FC236}">
                <a16:creationId xmlns:a16="http://schemas.microsoft.com/office/drawing/2014/main" id="{5EE8EF7A-332C-0297-FE77-FBB1BEAA6EED}"/>
              </a:ext>
            </a:extLst>
          </p:cNvPr>
          <p:cNvSpPr txBox="1">
            <a:spLocks/>
          </p:cNvSpPr>
          <p:nvPr/>
        </p:nvSpPr>
        <p:spPr>
          <a:xfrm>
            <a:off x="878101" y="3989030"/>
            <a:ext cx="6427108" cy="354034"/>
          </a:xfrm>
          <a:prstGeom prst="rect">
            <a:avLst/>
          </a:prstGeom>
        </p:spPr>
        <p:txBody>
          <a:bodyPr vert="horz" lIns="80433" tIns="40216" rIns="80433" bIns="40216" rtlCol="0">
            <a:noAutofit/>
          </a:bodyPr>
          <a:lstStyle>
            <a:defPPr>
              <a:defRPr lang="en-US"/>
            </a:defPPr>
            <a:lvl1pPr marL="0" indent="0" algn="l" defTabSz="1028151" rtl="0" eaLnBrk="1" latinLnBrk="0" hangingPunct="1">
              <a:lnSpc>
                <a:spcPct val="90000"/>
              </a:lnSpc>
              <a:spcBef>
                <a:spcPts val="1000"/>
              </a:spcBef>
              <a:buFont typeface="Arial" panose="020B0604020202020204" pitchFamily="34" charset="0"/>
              <a:buNone/>
              <a:defRPr sz="2024" b="0" i="0" kern="1200">
                <a:solidFill>
                  <a:schemeClr val="tx1"/>
                </a:solidFill>
                <a:latin typeface="+mn-lt"/>
                <a:ea typeface="+mn-ea"/>
                <a:cs typeface="+mn-cs"/>
              </a:defRPr>
            </a:lvl1pPr>
            <a:lvl2pPr marL="514076" indent="0" algn="l" defTabSz="1028151" rtl="0" eaLnBrk="1" latinLnBrk="0" hangingPunct="1">
              <a:lnSpc>
                <a:spcPct val="90000"/>
              </a:lnSpc>
              <a:spcBef>
                <a:spcPts val="500"/>
              </a:spcBef>
              <a:buFont typeface="Arial" panose="020B0604020202020204" pitchFamily="34" charset="0"/>
              <a:buNone/>
              <a:defRPr sz="2024" b="0" i="0" kern="1200">
                <a:solidFill>
                  <a:schemeClr val="tx1"/>
                </a:solidFill>
                <a:latin typeface="+mn-lt"/>
                <a:ea typeface="+mn-ea"/>
                <a:cs typeface="+mn-cs"/>
              </a:defRPr>
            </a:lvl2pPr>
            <a:lvl3pPr marL="1028151" indent="0" algn="l" defTabSz="1028151" rtl="0" eaLnBrk="1" latinLnBrk="0" hangingPunct="1">
              <a:lnSpc>
                <a:spcPct val="90000"/>
              </a:lnSpc>
              <a:spcBef>
                <a:spcPts val="500"/>
              </a:spcBef>
              <a:buFont typeface="Arial" panose="020B0604020202020204" pitchFamily="34" charset="0"/>
              <a:buNone/>
              <a:defRPr sz="2024" b="0" i="0" kern="1200">
                <a:solidFill>
                  <a:schemeClr val="tx1"/>
                </a:solidFill>
                <a:latin typeface="+mn-lt"/>
                <a:ea typeface="+mn-ea"/>
                <a:cs typeface="+mn-cs"/>
              </a:defRPr>
            </a:lvl3pPr>
            <a:lvl4pPr marL="1542227" indent="0" algn="l" defTabSz="1028151" rtl="0" eaLnBrk="1" latinLnBrk="0" hangingPunct="1">
              <a:lnSpc>
                <a:spcPct val="90000"/>
              </a:lnSpc>
              <a:spcBef>
                <a:spcPts val="500"/>
              </a:spcBef>
              <a:buFont typeface="Arial" panose="020B0604020202020204" pitchFamily="34" charset="0"/>
              <a:buNone/>
              <a:defRPr sz="2024" b="0" i="0" kern="1200">
                <a:solidFill>
                  <a:schemeClr val="tx1"/>
                </a:solidFill>
                <a:latin typeface="+mn-lt"/>
                <a:ea typeface="+mn-ea"/>
                <a:cs typeface="+mn-cs"/>
              </a:defRPr>
            </a:lvl4pPr>
            <a:lvl5pPr marL="2056303" indent="0" algn="l" defTabSz="1028151" rtl="0" eaLnBrk="1" latinLnBrk="0" hangingPunct="1">
              <a:lnSpc>
                <a:spcPct val="90000"/>
              </a:lnSpc>
              <a:spcBef>
                <a:spcPts val="500"/>
              </a:spcBef>
              <a:buFont typeface="Arial" panose="020B0604020202020204" pitchFamily="34" charset="0"/>
              <a:buNone/>
              <a:defRPr sz="2024" b="0" i="0" kern="1200">
                <a:solidFill>
                  <a:schemeClr val="tx1"/>
                </a:solidFill>
                <a:latin typeface="+mn-lt"/>
                <a:ea typeface="+mn-ea"/>
                <a:cs typeface="+mn-cs"/>
              </a:defRPr>
            </a:lvl5pPr>
            <a:lvl6pPr marL="2570378" indent="0" algn="l" defTabSz="1028151" rtl="0" eaLnBrk="1" latinLnBrk="0" hangingPunct="1">
              <a:lnSpc>
                <a:spcPct val="90000"/>
              </a:lnSpc>
              <a:spcBef>
                <a:spcPts val="500"/>
              </a:spcBef>
              <a:buFont typeface="Arial" panose="020B0604020202020204" pitchFamily="34" charset="0"/>
              <a:buNone/>
              <a:defRPr sz="2024" kern="1200">
                <a:solidFill>
                  <a:schemeClr val="tx1"/>
                </a:solidFill>
                <a:latin typeface="+mn-lt"/>
                <a:ea typeface="+mn-ea"/>
                <a:cs typeface="+mn-cs"/>
              </a:defRPr>
            </a:lvl6pPr>
            <a:lvl7pPr marL="3084454" indent="0" algn="l" defTabSz="1028151" rtl="0" eaLnBrk="1" latinLnBrk="0" hangingPunct="1">
              <a:lnSpc>
                <a:spcPct val="90000"/>
              </a:lnSpc>
              <a:spcBef>
                <a:spcPts val="500"/>
              </a:spcBef>
              <a:buFont typeface="Arial" panose="020B0604020202020204" pitchFamily="34" charset="0"/>
              <a:buNone/>
              <a:defRPr sz="2024" kern="1200">
                <a:solidFill>
                  <a:schemeClr val="tx1"/>
                </a:solidFill>
                <a:latin typeface="+mn-lt"/>
                <a:ea typeface="+mn-ea"/>
                <a:cs typeface="+mn-cs"/>
              </a:defRPr>
            </a:lvl7pPr>
            <a:lvl8pPr marL="3598530" indent="0" algn="l" defTabSz="1028151" rtl="0" eaLnBrk="1" latinLnBrk="0" hangingPunct="1">
              <a:lnSpc>
                <a:spcPct val="90000"/>
              </a:lnSpc>
              <a:spcBef>
                <a:spcPts val="500"/>
              </a:spcBef>
              <a:buFont typeface="Arial" panose="020B0604020202020204" pitchFamily="34" charset="0"/>
              <a:buNone/>
              <a:defRPr sz="2024" kern="1200">
                <a:solidFill>
                  <a:schemeClr val="tx1"/>
                </a:solidFill>
                <a:latin typeface="+mn-lt"/>
                <a:ea typeface="+mn-ea"/>
                <a:cs typeface="+mn-cs"/>
              </a:defRPr>
            </a:lvl8pPr>
            <a:lvl9pPr marL="4112605" indent="0" algn="l" defTabSz="1028151" rtl="0" eaLnBrk="1" latinLnBrk="0" hangingPunct="1">
              <a:lnSpc>
                <a:spcPct val="90000"/>
              </a:lnSpc>
              <a:spcBef>
                <a:spcPts val="500"/>
              </a:spcBef>
              <a:buFont typeface="Arial" panose="020B0604020202020204" pitchFamily="34" charset="0"/>
              <a:buNone/>
              <a:defRPr sz="2024" kern="1200">
                <a:solidFill>
                  <a:schemeClr val="tx1"/>
                </a:solidFill>
                <a:latin typeface="+mn-lt"/>
                <a:ea typeface="+mn-ea"/>
                <a:cs typeface="+mn-cs"/>
              </a:defRPr>
            </a:lvl9pPr>
          </a:lstStyle>
          <a:p>
            <a:pPr defTabSz="904362">
              <a:spcBef>
                <a:spcPts val="880"/>
              </a:spcBef>
              <a:buClrTx/>
            </a:pPr>
            <a:r>
              <a:rPr lang="en-US" sz="2714" dirty="0">
                <a:solidFill>
                  <a:prstClr val="white"/>
                </a:solidFill>
                <a:latin typeface="Calibri" panose="020F0502020204030204"/>
              </a:rPr>
              <a:t>Mark Field, </a:t>
            </a:r>
            <a:r>
              <a:rPr lang="en-US" sz="2714" dirty="0" err="1">
                <a:solidFill>
                  <a:prstClr val="white"/>
                </a:solidFill>
                <a:latin typeface="Calibri" panose="020F0502020204030204"/>
              </a:rPr>
              <a:t>Cardinus</a:t>
            </a:r>
            <a:endParaRPr lang="en-US" sz="2714" dirty="0">
              <a:solidFill>
                <a:prstClr val="white"/>
              </a:solidFill>
              <a:latin typeface="Calibri" panose="020F0502020204030204"/>
            </a:endParaRPr>
          </a:p>
        </p:txBody>
      </p:sp>
      <p:sp>
        <p:nvSpPr>
          <p:cNvPr id="6" name="Title 4">
            <a:extLst>
              <a:ext uri="{FF2B5EF4-FFF2-40B4-BE49-F238E27FC236}">
                <a16:creationId xmlns:a16="http://schemas.microsoft.com/office/drawing/2014/main" id="{B54E1802-DC80-1E2F-B36B-154FE0080E1C}"/>
              </a:ext>
            </a:extLst>
          </p:cNvPr>
          <p:cNvSpPr txBox="1">
            <a:spLocks/>
          </p:cNvSpPr>
          <p:nvPr/>
        </p:nvSpPr>
        <p:spPr>
          <a:xfrm>
            <a:off x="7468774" y="4669792"/>
            <a:ext cx="3985348" cy="1246099"/>
          </a:xfrm>
          <a:prstGeom prst="rect">
            <a:avLst/>
          </a:prstGeom>
        </p:spPr>
        <p:txBody>
          <a:bodyPr/>
          <a:lstStyle>
            <a:lvl1pPr algn="l" defTabSz="914400" rtl="0" eaLnBrk="1" latinLnBrk="0" hangingPunct="1">
              <a:lnSpc>
                <a:spcPct val="90000"/>
              </a:lnSpc>
              <a:spcBef>
                <a:spcPct val="0"/>
              </a:spcBef>
              <a:buNone/>
              <a:defRPr sz="4400" b="1" i="0" kern="1200">
                <a:solidFill>
                  <a:schemeClr val="bg1"/>
                </a:solidFill>
                <a:latin typeface="Plus Jakarta Sans" pitchFamily="2" charset="77"/>
                <a:ea typeface="+mj-ea"/>
                <a:cs typeface="Plus Jakarta Sans" pitchFamily="2" charset="77"/>
              </a:defRPr>
            </a:lvl1pPr>
          </a:lstStyle>
          <a:p>
            <a:pPr defTabSz="804306">
              <a:buClrTx/>
            </a:pPr>
            <a:r>
              <a:rPr lang="en-GB" sz="3870" dirty="0">
                <a:solidFill>
                  <a:srgbClr val="00A08D"/>
                </a:solidFill>
              </a:rPr>
              <a:t>Integrate </a:t>
            </a:r>
          </a:p>
          <a:p>
            <a:pPr defTabSz="804306">
              <a:buClrTx/>
            </a:pPr>
            <a:r>
              <a:rPr lang="en-GB" sz="3870" dirty="0">
                <a:solidFill>
                  <a:prstClr val="white"/>
                </a:solidFill>
              </a:rPr>
              <a:t>Breakout Room</a:t>
            </a:r>
          </a:p>
        </p:txBody>
      </p:sp>
    </p:spTree>
    <p:extLst>
      <p:ext uri="{BB962C8B-B14F-4D97-AF65-F5344CB8AC3E}">
        <p14:creationId xmlns:p14="http://schemas.microsoft.com/office/powerpoint/2010/main" val="3022552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78581-B156-4BA3-13A2-B5B3764951D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3B8E66E-9EED-4CB5-0012-3D245306781D}"/>
              </a:ext>
            </a:extLst>
          </p:cNvPr>
          <p:cNvSpPr txBox="1"/>
          <p:nvPr/>
        </p:nvSpPr>
        <p:spPr>
          <a:xfrm>
            <a:off x="827142" y="1820190"/>
            <a:ext cx="6534152" cy="2954655"/>
          </a:xfrm>
          <a:prstGeom prst="rect">
            <a:avLst/>
          </a:prstGeom>
          <a:noFill/>
        </p:spPr>
        <p:txBody>
          <a:bodyPr wrap="square" lIns="91440" tIns="45720" rIns="91440" bIns="45720" rtlCol="0" anchor="t">
            <a:spAutoFit/>
          </a:bodyPr>
          <a:lstStyle/>
          <a:p>
            <a:pPr marL="285750" indent="-285750">
              <a:spcAft>
                <a:spcPts val="600"/>
              </a:spcAft>
              <a:buClr>
                <a:srgbClr val="9DBD1D"/>
              </a:buClr>
              <a:buFont typeface="Wingdings" panose="05000000000000000000" pitchFamily="2" charset="2"/>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The future of fire safety regulation will prioritise greater accountability, the use of modern technology, and comprehensive risk assessments to ensure that all residential buildings—especially high-rises—are as fire-safe as possible. </a:t>
            </a:r>
          </a:p>
          <a:p>
            <a:pPr marL="285750" indent="-285750">
              <a:spcAft>
                <a:spcPts val="600"/>
              </a:spcAft>
              <a:buClr>
                <a:srgbClr val="9DBD1D"/>
              </a:buClr>
              <a:buFont typeface="Wingdings" panose="05000000000000000000" pitchFamily="2" charset="2"/>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Property owners, managers, and responsible persons will need to stay informed and proactive, adapting to these changes to ensure compliance and safeguard the lives of residents. </a:t>
            </a:r>
          </a:p>
          <a:p>
            <a:pPr marL="285750" indent="-285750">
              <a:spcAft>
                <a:spcPts val="600"/>
              </a:spcAft>
              <a:buClr>
                <a:srgbClr val="9DBD1D"/>
              </a:buClr>
              <a:buFont typeface="Wingdings" panose="05000000000000000000" pitchFamily="2" charset="2"/>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As fire safety becomes increasingly interconnected with broader building safety regulations, multidisciplinary approaches will be critical, combining fire safety with structural integrity, sustainability, and resident well-being.</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4783357D-23A7-7147-5DB5-AACF81FE41D5}"/>
              </a:ext>
            </a:extLst>
          </p:cNvPr>
          <p:cNvSpPr>
            <a:spLocks noGrp="1"/>
          </p:cNvSpPr>
          <p:nvPr>
            <p:ph type="body" sz="quarter" idx="10"/>
          </p:nvPr>
        </p:nvSpPr>
        <p:spPr/>
        <p:txBody>
          <a:bodyPr/>
          <a:lstStyle/>
          <a:p>
            <a:r>
              <a:rPr lang="en-US" dirty="0"/>
              <a:t>Fire Safety Regulation - </a:t>
            </a:r>
            <a:r>
              <a:rPr lang="en-GB" dirty="0"/>
              <a:t>Conclusion</a:t>
            </a:r>
          </a:p>
        </p:txBody>
      </p:sp>
      <p:pic>
        <p:nvPicPr>
          <p:cNvPr id="5" name="Picture 4">
            <a:extLst>
              <a:ext uri="{FF2B5EF4-FFF2-40B4-BE49-F238E27FC236}">
                <a16:creationId xmlns:a16="http://schemas.microsoft.com/office/drawing/2014/main" id="{2DCB13B3-1D40-30E5-0946-19B5B6746A04}"/>
              </a:ext>
            </a:extLst>
          </p:cNvPr>
          <p:cNvPicPr/>
          <p:nvPr/>
        </p:nvPicPr>
        <p:blipFill>
          <a:blip r:embed="rId2"/>
          <a:srcRect/>
          <a:stretch/>
        </p:blipFill>
        <p:spPr>
          <a:xfrm>
            <a:off x="7589982" y="1535570"/>
            <a:ext cx="3914775" cy="4171950"/>
          </a:xfrm>
          <a:prstGeom prst="rect">
            <a:avLst/>
          </a:prstGeom>
        </p:spPr>
      </p:pic>
    </p:spTree>
    <p:extLst>
      <p:ext uri="{BB962C8B-B14F-4D97-AF65-F5344CB8AC3E}">
        <p14:creationId xmlns:p14="http://schemas.microsoft.com/office/powerpoint/2010/main" val="79814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5D5C3-A783-0285-0147-0953B73CC87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D5BDF74-88D6-3F1E-B722-CC38A948D64C}"/>
              </a:ext>
            </a:extLst>
          </p:cNvPr>
          <p:cNvSpPr>
            <a:spLocks noGrp="1"/>
          </p:cNvSpPr>
          <p:nvPr>
            <p:ph type="body" sz="quarter" idx="10"/>
          </p:nvPr>
        </p:nvSpPr>
        <p:spPr/>
        <p:txBody>
          <a:bodyPr/>
          <a:lstStyle/>
          <a:p>
            <a:r>
              <a:rPr lang="en-US" dirty="0"/>
              <a:t>Fire Safety Questions </a:t>
            </a:r>
            <a:endParaRPr lang="en-GB" dirty="0"/>
          </a:p>
        </p:txBody>
      </p:sp>
      <p:pic>
        <p:nvPicPr>
          <p:cNvPr id="5" name="Picture 4" descr="A group of people raising their hands&#10;&#10;Description automatically generated">
            <a:extLst>
              <a:ext uri="{FF2B5EF4-FFF2-40B4-BE49-F238E27FC236}">
                <a16:creationId xmlns:a16="http://schemas.microsoft.com/office/drawing/2014/main" id="{6B3E1262-9337-EF8C-F28D-79A91469B09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14442" y="1828799"/>
            <a:ext cx="10945758" cy="3644901"/>
          </a:xfrm>
          <a:prstGeom prst="rect">
            <a:avLst/>
          </a:prstGeom>
        </p:spPr>
      </p:pic>
    </p:spTree>
    <p:extLst>
      <p:ext uri="{BB962C8B-B14F-4D97-AF65-F5344CB8AC3E}">
        <p14:creationId xmlns:p14="http://schemas.microsoft.com/office/powerpoint/2010/main" val="696321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FCB61-873C-CA07-6DDB-6FCFA9F0A1B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26E2436-3F54-B823-65BE-36804CB52D9D}"/>
              </a:ext>
            </a:extLst>
          </p:cNvPr>
          <p:cNvSpPr>
            <a:spLocks noGrp="1"/>
          </p:cNvSpPr>
          <p:nvPr>
            <p:ph type="body" sz="quarter" idx="10"/>
          </p:nvPr>
        </p:nvSpPr>
        <p:spPr/>
        <p:txBody>
          <a:bodyPr/>
          <a:lstStyle/>
          <a:p>
            <a:r>
              <a:rPr lang="en-US" dirty="0"/>
              <a:t>RCA - Are you covered if the worst happens?</a:t>
            </a:r>
            <a:endParaRPr lang="en-GB" dirty="0"/>
          </a:p>
        </p:txBody>
      </p:sp>
      <p:sp>
        <p:nvSpPr>
          <p:cNvPr id="4" name="TextBox 3">
            <a:extLst>
              <a:ext uri="{FF2B5EF4-FFF2-40B4-BE49-F238E27FC236}">
                <a16:creationId xmlns:a16="http://schemas.microsoft.com/office/drawing/2014/main" id="{68DA4A81-15F4-18AA-6273-D960A616B949}"/>
              </a:ext>
            </a:extLst>
          </p:cNvPr>
          <p:cNvSpPr txBox="1"/>
          <p:nvPr/>
        </p:nvSpPr>
        <p:spPr>
          <a:xfrm>
            <a:off x="820803" y="1817978"/>
            <a:ext cx="6049897" cy="1723549"/>
          </a:xfrm>
          <a:prstGeom prst="rect">
            <a:avLst/>
          </a:prstGeom>
          <a:noFill/>
        </p:spPr>
        <p:txBody>
          <a:bodyPr wrap="square" lIns="91440" tIns="45720" rIns="91440" bIns="45720" rtlCol="0" anchor="t">
            <a:spAutoFit/>
          </a:bodyPr>
          <a:lstStyle/>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Without adequate insurance, you risk significant financial loss if a building is destroyed by fire.</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Underinsurance results in lower claim payouts, potentially covering only a portion of rebuild costs.</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Rebuilding to new safety regulations post-disaster can dramatically increase costs.</a:t>
            </a:r>
          </a:p>
        </p:txBody>
      </p:sp>
      <p:pic>
        <p:nvPicPr>
          <p:cNvPr id="5" name="Picture 4">
            <a:extLst>
              <a:ext uri="{FF2B5EF4-FFF2-40B4-BE49-F238E27FC236}">
                <a16:creationId xmlns:a16="http://schemas.microsoft.com/office/drawing/2014/main" id="{88898EB7-D0C4-E846-C138-1034401D8AF5}"/>
              </a:ext>
            </a:extLst>
          </p:cNvPr>
          <p:cNvPicPr/>
          <p:nvPr/>
        </p:nvPicPr>
        <p:blipFill>
          <a:blip r:embed="rId3"/>
          <a:srcRect/>
          <a:stretch/>
        </p:blipFill>
        <p:spPr>
          <a:xfrm>
            <a:off x="7589982" y="1535570"/>
            <a:ext cx="3914775" cy="4171950"/>
          </a:xfrm>
          <a:prstGeom prst="rect">
            <a:avLst/>
          </a:prstGeom>
        </p:spPr>
      </p:pic>
    </p:spTree>
    <p:extLst>
      <p:ext uri="{BB962C8B-B14F-4D97-AF65-F5344CB8AC3E}">
        <p14:creationId xmlns:p14="http://schemas.microsoft.com/office/powerpoint/2010/main" val="1744268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4986D-6267-24F2-0B4F-04B0A72DD8F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A1DFAA0-809F-F20A-D000-E7507EB4D739}"/>
              </a:ext>
            </a:extLst>
          </p:cNvPr>
          <p:cNvSpPr txBox="1"/>
          <p:nvPr/>
        </p:nvSpPr>
        <p:spPr>
          <a:xfrm>
            <a:off x="820803" y="1817978"/>
            <a:ext cx="6278497" cy="2785378"/>
          </a:xfrm>
          <a:prstGeom prst="rect">
            <a:avLst/>
          </a:prstGeom>
          <a:noFill/>
        </p:spPr>
        <p:txBody>
          <a:bodyPr wrap="square" lIns="91440" tIns="45720" rIns="91440" bIns="45720" rtlCol="0" anchor="t">
            <a:spAutoFit/>
          </a:bodyPr>
          <a:lstStyle/>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Average clause: Insurers may apply this, reducing claim amounts if the building is found to be underinsured. </a:t>
            </a:r>
          </a:p>
          <a:p>
            <a:pPr marL="285750" indent="-285750">
              <a:spcAft>
                <a:spcPts val="600"/>
              </a:spcAft>
              <a:buClr>
                <a:srgbClr val="9DBD1D"/>
              </a:buClr>
              <a:buFont typeface="Wingdings" panose="05000000000000000000" pitchFamily="2" charset="2"/>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If the insured value of the property is less than the full cost of reinstatement (rebuilding), the insurer may reduce the amount of any claim by the same proportion. For example:</a:t>
            </a:r>
          </a:p>
          <a:p>
            <a:pPr marL="285750" indent="-285750">
              <a:spcAft>
                <a:spcPts val="600"/>
              </a:spcAft>
              <a:buClr>
                <a:srgbClr val="9DBD1D"/>
              </a:buClr>
              <a:buFont typeface="Wingdings" panose="05000000000000000000" pitchFamily="2" charset="2"/>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If a property should be insured for £1M but is only insured for £500,000, the insurer considers the property to be 50% underinsured.</a:t>
            </a:r>
          </a:p>
          <a:p>
            <a:pPr marL="285750" indent="-285750">
              <a:spcAft>
                <a:spcPts val="600"/>
              </a:spcAft>
              <a:buClr>
                <a:srgbClr val="9DBD1D"/>
              </a:buClr>
              <a:buFont typeface="Wingdings" panose="05000000000000000000" pitchFamily="2" charset="2"/>
              <a:buChar char="§"/>
            </a:pPr>
            <a:r>
              <a:rPr lang="en-GB" sz="1600" dirty="0"/>
              <a:t>In the event of a claim for </a:t>
            </a:r>
            <a:r>
              <a:rPr lang="en-GB" sz="1600" b="1" dirty="0"/>
              <a:t>£200,000</a:t>
            </a:r>
            <a:r>
              <a:rPr lang="en-GB" sz="1600" dirty="0"/>
              <a:t>, the insurer could apply the average clause and only pay </a:t>
            </a:r>
            <a:r>
              <a:rPr lang="en-GB" sz="1600" b="1" dirty="0"/>
              <a:t>50% of the claim</a:t>
            </a:r>
            <a:r>
              <a:rPr lang="en-GB" sz="1600" dirty="0"/>
              <a:t>, or </a:t>
            </a:r>
            <a:r>
              <a:rPr lang="en-GB" sz="1600" b="1" dirty="0"/>
              <a:t>£100,000</a:t>
            </a:r>
            <a:r>
              <a:rPr lang="en-GB" sz="1600" dirty="0"/>
              <a:t>.</a:t>
            </a:r>
            <a:endParaRPr lang="en-US" sz="1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2F1B756C-3551-6392-1C4C-7495AD5F7672}"/>
              </a:ext>
            </a:extLst>
          </p:cNvPr>
          <p:cNvSpPr>
            <a:spLocks noGrp="1"/>
          </p:cNvSpPr>
          <p:nvPr>
            <p:ph type="body" sz="quarter" idx="10"/>
          </p:nvPr>
        </p:nvSpPr>
        <p:spPr/>
        <p:txBody>
          <a:bodyPr/>
          <a:lstStyle/>
          <a:p>
            <a:r>
              <a:rPr lang="en-US" dirty="0"/>
              <a:t>RCA - Are you covered if the worst happens?</a:t>
            </a:r>
            <a:endParaRPr lang="en-GB" dirty="0"/>
          </a:p>
        </p:txBody>
      </p:sp>
      <p:pic>
        <p:nvPicPr>
          <p:cNvPr id="5" name="Picture 4">
            <a:extLst>
              <a:ext uri="{FF2B5EF4-FFF2-40B4-BE49-F238E27FC236}">
                <a16:creationId xmlns:a16="http://schemas.microsoft.com/office/drawing/2014/main" id="{8E0BCF7F-4281-E253-97C2-9B459F45A8EC}"/>
              </a:ext>
            </a:extLst>
          </p:cNvPr>
          <p:cNvPicPr/>
          <p:nvPr/>
        </p:nvPicPr>
        <p:blipFill>
          <a:blip r:embed="rId3"/>
          <a:srcRect/>
          <a:stretch/>
        </p:blipFill>
        <p:spPr>
          <a:xfrm>
            <a:off x="7628082" y="1535570"/>
            <a:ext cx="3914775" cy="4171950"/>
          </a:xfrm>
          <a:prstGeom prst="rect">
            <a:avLst/>
          </a:prstGeom>
        </p:spPr>
      </p:pic>
    </p:spTree>
    <p:extLst>
      <p:ext uri="{BB962C8B-B14F-4D97-AF65-F5344CB8AC3E}">
        <p14:creationId xmlns:p14="http://schemas.microsoft.com/office/powerpoint/2010/main" val="111985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A0EC3-BF95-7533-7AC0-0897B2AAB26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94716EE-DFC1-CB52-0815-16C6421D8A6C}"/>
              </a:ext>
            </a:extLst>
          </p:cNvPr>
          <p:cNvSpPr>
            <a:spLocks noGrp="1"/>
          </p:cNvSpPr>
          <p:nvPr>
            <p:ph type="body" sz="quarter" idx="10"/>
          </p:nvPr>
        </p:nvSpPr>
        <p:spPr/>
        <p:txBody>
          <a:bodyPr/>
          <a:lstStyle/>
          <a:p>
            <a:r>
              <a:rPr lang="en-GB" dirty="0"/>
              <a:t>How to address underinsurance</a:t>
            </a:r>
          </a:p>
        </p:txBody>
      </p:sp>
      <p:sp>
        <p:nvSpPr>
          <p:cNvPr id="4" name="TextBox 3">
            <a:extLst>
              <a:ext uri="{FF2B5EF4-FFF2-40B4-BE49-F238E27FC236}">
                <a16:creationId xmlns:a16="http://schemas.microsoft.com/office/drawing/2014/main" id="{FAB4A6C5-3F65-214F-3B7F-293610CF70C1}"/>
              </a:ext>
            </a:extLst>
          </p:cNvPr>
          <p:cNvSpPr txBox="1"/>
          <p:nvPr/>
        </p:nvSpPr>
        <p:spPr>
          <a:xfrm>
            <a:off x="820805" y="1817978"/>
            <a:ext cx="6534152" cy="1723549"/>
          </a:xfrm>
          <a:prstGeom prst="rect">
            <a:avLst/>
          </a:prstGeom>
          <a:noFill/>
        </p:spPr>
        <p:txBody>
          <a:bodyPr wrap="square" lIns="91440" tIns="45720" rIns="91440" bIns="45720" rtlCol="0" anchor="t">
            <a:spAutoFit/>
          </a:bodyPr>
          <a:lstStyle/>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RCAs provide an accurate snapshot of rebuild value at the time of assessment.</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Regular updates are essential for maintaining sufficient insurance coverage.</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Insurance risks increase without updated RCAs, leading to potential underinsurance.</a:t>
            </a:r>
          </a:p>
        </p:txBody>
      </p:sp>
      <p:pic>
        <p:nvPicPr>
          <p:cNvPr id="5" name="Picture 4">
            <a:extLst>
              <a:ext uri="{FF2B5EF4-FFF2-40B4-BE49-F238E27FC236}">
                <a16:creationId xmlns:a16="http://schemas.microsoft.com/office/drawing/2014/main" id="{037DA3B7-8C93-B527-F85D-12A0E94E7717}"/>
              </a:ext>
            </a:extLst>
          </p:cNvPr>
          <p:cNvPicPr/>
          <p:nvPr/>
        </p:nvPicPr>
        <p:blipFill>
          <a:blip r:embed="rId2"/>
          <a:srcRect/>
          <a:stretch/>
        </p:blipFill>
        <p:spPr>
          <a:xfrm>
            <a:off x="7589982" y="1535570"/>
            <a:ext cx="3914775" cy="4171950"/>
          </a:xfrm>
          <a:prstGeom prst="rect">
            <a:avLst/>
          </a:prstGeom>
        </p:spPr>
      </p:pic>
    </p:spTree>
    <p:extLst>
      <p:ext uri="{BB962C8B-B14F-4D97-AF65-F5344CB8AC3E}">
        <p14:creationId xmlns:p14="http://schemas.microsoft.com/office/powerpoint/2010/main" val="3415713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AF3BA-2A6C-0B50-7ED7-3147A51581A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A09561C-C9E7-7747-880E-7AD2F17FEDF4}"/>
              </a:ext>
            </a:extLst>
          </p:cNvPr>
          <p:cNvSpPr>
            <a:spLocks noGrp="1"/>
          </p:cNvSpPr>
          <p:nvPr>
            <p:ph type="body" sz="quarter" idx="10"/>
          </p:nvPr>
        </p:nvSpPr>
        <p:spPr/>
        <p:txBody>
          <a:bodyPr/>
          <a:lstStyle/>
          <a:p>
            <a:r>
              <a:rPr lang="en-US" dirty="0"/>
              <a:t>RCA validity and insurance implications</a:t>
            </a:r>
            <a:endParaRPr lang="en-GB" dirty="0"/>
          </a:p>
        </p:txBody>
      </p:sp>
      <p:sp>
        <p:nvSpPr>
          <p:cNvPr id="4" name="TextBox 3">
            <a:extLst>
              <a:ext uri="{FF2B5EF4-FFF2-40B4-BE49-F238E27FC236}">
                <a16:creationId xmlns:a16="http://schemas.microsoft.com/office/drawing/2014/main" id="{E745911E-3BFA-E8A7-19C1-C4BA0DFC83DD}"/>
              </a:ext>
            </a:extLst>
          </p:cNvPr>
          <p:cNvSpPr txBox="1"/>
          <p:nvPr/>
        </p:nvSpPr>
        <p:spPr>
          <a:xfrm>
            <a:off x="820805" y="1817978"/>
            <a:ext cx="6534152" cy="1723549"/>
          </a:xfrm>
          <a:prstGeom prst="rect">
            <a:avLst/>
          </a:prstGeom>
          <a:noFill/>
        </p:spPr>
        <p:txBody>
          <a:bodyPr wrap="square" lIns="91440" tIns="45720" rIns="91440" bIns="45720" rtlCol="0" anchor="t">
            <a:spAutoFit/>
          </a:bodyPr>
          <a:lstStyle/>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RCAs are valid for three years, with RICS recommending a new assessment afterward.</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Annual adjustments account for inflation and other variables.</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Insurers may require a professional RCA every three years to waive the ‘Average’ clause, which could otherwise reduce claim payouts in case of underinsurance.</a:t>
            </a:r>
          </a:p>
        </p:txBody>
      </p:sp>
      <p:pic>
        <p:nvPicPr>
          <p:cNvPr id="5" name="Picture 4">
            <a:extLst>
              <a:ext uri="{FF2B5EF4-FFF2-40B4-BE49-F238E27FC236}">
                <a16:creationId xmlns:a16="http://schemas.microsoft.com/office/drawing/2014/main" id="{98DFD587-9291-60A7-7BA8-6B42F2F0AA9C}"/>
              </a:ext>
            </a:extLst>
          </p:cNvPr>
          <p:cNvPicPr/>
          <p:nvPr/>
        </p:nvPicPr>
        <p:blipFill>
          <a:blip r:embed="rId2"/>
          <a:srcRect/>
          <a:stretch/>
        </p:blipFill>
        <p:spPr>
          <a:xfrm>
            <a:off x="7589982" y="1535570"/>
            <a:ext cx="3914775" cy="4171950"/>
          </a:xfrm>
          <a:prstGeom prst="rect">
            <a:avLst/>
          </a:prstGeom>
        </p:spPr>
      </p:pic>
    </p:spTree>
    <p:extLst>
      <p:ext uri="{BB962C8B-B14F-4D97-AF65-F5344CB8AC3E}">
        <p14:creationId xmlns:p14="http://schemas.microsoft.com/office/powerpoint/2010/main" val="1939375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08D2E-D539-F78C-3D32-A8DA16CCC7F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FA121DD-FCAB-A5B2-C0E9-B1CA51086A07}"/>
              </a:ext>
            </a:extLst>
          </p:cNvPr>
          <p:cNvSpPr>
            <a:spLocks noGrp="1"/>
          </p:cNvSpPr>
          <p:nvPr>
            <p:ph type="body" sz="quarter" idx="10"/>
          </p:nvPr>
        </p:nvSpPr>
        <p:spPr/>
        <p:txBody>
          <a:bodyPr/>
          <a:lstStyle/>
          <a:p>
            <a:r>
              <a:rPr lang="en-US" dirty="0"/>
              <a:t>Annual revaluation and cost-effective solutions</a:t>
            </a:r>
            <a:endParaRPr lang="en-GB" dirty="0"/>
          </a:p>
        </p:txBody>
      </p:sp>
      <p:sp>
        <p:nvSpPr>
          <p:cNvPr id="4" name="TextBox 3">
            <a:extLst>
              <a:ext uri="{FF2B5EF4-FFF2-40B4-BE49-F238E27FC236}">
                <a16:creationId xmlns:a16="http://schemas.microsoft.com/office/drawing/2014/main" id="{817CBEB4-1866-E72D-6B6F-28102F90561B}"/>
              </a:ext>
            </a:extLst>
          </p:cNvPr>
          <p:cNvSpPr txBox="1"/>
          <p:nvPr/>
        </p:nvSpPr>
        <p:spPr>
          <a:xfrm>
            <a:off x="820805" y="1817978"/>
            <a:ext cx="6534152" cy="1477328"/>
          </a:xfrm>
          <a:prstGeom prst="rect">
            <a:avLst/>
          </a:prstGeom>
          <a:noFill/>
        </p:spPr>
        <p:txBody>
          <a:bodyPr wrap="square" lIns="91440" tIns="45720" rIns="91440" bIns="45720" rtlCol="0" anchor="t">
            <a:spAutoFit/>
          </a:bodyPr>
          <a:lstStyle/>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Annual revaluation is recommended for optimal security.</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Cardinus offers on-site and desktop RCAs, with desktop assessments as a cost-effective method for yearly updates.</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Desktop RCAs are accurate, convenient, and reliable for simple properties.</a:t>
            </a:r>
          </a:p>
        </p:txBody>
      </p:sp>
      <p:pic>
        <p:nvPicPr>
          <p:cNvPr id="5" name="Picture 4">
            <a:extLst>
              <a:ext uri="{FF2B5EF4-FFF2-40B4-BE49-F238E27FC236}">
                <a16:creationId xmlns:a16="http://schemas.microsoft.com/office/drawing/2014/main" id="{9B1EE9C9-CBD1-0F8E-03C5-8DBCB1C60CB6}"/>
              </a:ext>
            </a:extLst>
          </p:cNvPr>
          <p:cNvPicPr/>
          <p:nvPr/>
        </p:nvPicPr>
        <p:blipFill>
          <a:blip r:embed="rId2"/>
          <a:srcRect/>
          <a:stretch/>
        </p:blipFill>
        <p:spPr>
          <a:xfrm>
            <a:off x="7589982" y="1535570"/>
            <a:ext cx="3914775" cy="4171950"/>
          </a:xfrm>
          <a:prstGeom prst="rect">
            <a:avLst/>
          </a:prstGeom>
        </p:spPr>
      </p:pic>
    </p:spTree>
    <p:extLst>
      <p:ext uri="{BB962C8B-B14F-4D97-AF65-F5344CB8AC3E}">
        <p14:creationId xmlns:p14="http://schemas.microsoft.com/office/powerpoint/2010/main" val="4068688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4A635-0386-C49A-F43D-4AAF9979BCF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7D4EDEA-2F0B-35CD-7717-6BAF020EB2F2}"/>
              </a:ext>
            </a:extLst>
          </p:cNvPr>
          <p:cNvSpPr>
            <a:spLocks noGrp="1"/>
          </p:cNvSpPr>
          <p:nvPr>
            <p:ph type="body" sz="quarter" idx="10"/>
          </p:nvPr>
        </p:nvSpPr>
        <p:spPr/>
        <p:txBody>
          <a:bodyPr/>
          <a:lstStyle/>
          <a:p>
            <a:r>
              <a:rPr lang="en-US" dirty="0"/>
              <a:t>Key factors impacting rebuild value</a:t>
            </a:r>
            <a:endParaRPr lang="en-GB" dirty="0"/>
          </a:p>
        </p:txBody>
      </p:sp>
      <p:sp>
        <p:nvSpPr>
          <p:cNvPr id="4" name="TextBox 3">
            <a:extLst>
              <a:ext uri="{FF2B5EF4-FFF2-40B4-BE49-F238E27FC236}">
                <a16:creationId xmlns:a16="http://schemas.microsoft.com/office/drawing/2014/main" id="{315F2F22-E891-308D-7932-013AA408C608}"/>
              </a:ext>
            </a:extLst>
          </p:cNvPr>
          <p:cNvSpPr txBox="1"/>
          <p:nvPr/>
        </p:nvSpPr>
        <p:spPr>
          <a:xfrm>
            <a:off x="820805" y="1817978"/>
            <a:ext cx="6534152" cy="2292935"/>
          </a:xfrm>
          <a:prstGeom prst="rect">
            <a:avLst/>
          </a:prstGeom>
          <a:noFill/>
        </p:spPr>
        <p:txBody>
          <a:bodyPr wrap="square" lIns="91440" tIns="45720" rIns="91440" bIns="45720" rtlCol="0" anchor="t">
            <a:spAutoFit/>
          </a:bodyPr>
          <a:lstStyle/>
          <a:p>
            <a:pPr marL="285750" indent="-285750">
              <a:spcAft>
                <a:spcPts val="600"/>
              </a:spcAft>
              <a:buClr>
                <a:srgbClr val="9DBD1D"/>
              </a:buClr>
              <a:buFont typeface="Wingdings" panose="05000000000000000000" pitchFamily="2" charset="2"/>
              <a:buChar char="§"/>
            </a:pPr>
            <a:r>
              <a:rPr lang="en-US" sz="1600" b="1" dirty="0">
                <a:solidFill>
                  <a:schemeClr val="tx1">
                    <a:lumMod val="65000"/>
                    <a:lumOff val="35000"/>
                  </a:schemeClr>
                </a:solidFill>
                <a:latin typeface="Arial" panose="020B0604020202020204" pitchFamily="34" charset="0"/>
                <a:cs typeface="Arial" panose="020B0604020202020204" pitchFamily="34" charset="0"/>
              </a:rPr>
              <a:t>Structural changes: </a:t>
            </a:r>
            <a:r>
              <a:rPr lang="en-US" sz="1600" dirty="0">
                <a:solidFill>
                  <a:schemeClr val="tx1">
                    <a:lumMod val="65000"/>
                    <a:lumOff val="35000"/>
                  </a:schemeClr>
                </a:solidFill>
                <a:latin typeface="Arial" panose="020B0604020202020204" pitchFamily="34" charset="0"/>
                <a:cs typeface="Arial" panose="020B0604020202020204" pitchFamily="34" charset="0"/>
              </a:rPr>
              <a:t>Modifications like property extensions increase rebuild value.</a:t>
            </a:r>
          </a:p>
          <a:p>
            <a:pPr marL="285750" indent="-285750">
              <a:spcAft>
                <a:spcPts val="600"/>
              </a:spcAft>
              <a:buClr>
                <a:srgbClr val="9DBD1D"/>
              </a:buClr>
              <a:buFont typeface="Wingdings" panose="05000000000000000000" pitchFamily="2" charset="2"/>
              <a:buChar char="§"/>
            </a:pPr>
            <a:r>
              <a:rPr lang="en-US" sz="1600" b="1" dirty="0">
                <a:solidFill>
                  <a:schemeClr val="tx1">
                    <a:lumMod val="65000"/>
                    <a:lumOff val="35000"/>
                  </a:schemeClr>
                </a:solidFill>
                <a:latin typeface="Arial" panose="020B0604020202020204" pitchFamily="34" charset="0"/>
                <a:cs typeface="Arial" panose="020B0604020202020204" pitchFamily="34" charset="0"/>
              </a:rPr>
              <a:t>Economic factors: </a:t>
            </a:r>
            <a:r>
              <a:rPr lang="en-US" sz="1600" dirty="0">
                <a:solidFill>
                  <a:schemeClr val="tx1">
                    <a:lumMod val="65000"/>
                    <a:lumOff val="35000"/>
                  </a:schemeClr>
                </a:solidFill>
                <a:latin typeface="Arial" panose="020B0604020202020204" pitchFamily="34" charset="0"/>
                <a:cs typeface="Arial" panose="020B0604020202020204" pitchFamily="34" charset="0"/>
              </a:rPr>
              <a:t>Inflation and fluctuating labour/material costs affect rebuild estimates.</a:t>
            </a:r>
          </a:p>
          <a:p>
            <a:pPr marL="285750" indent="-285750">
              <a:spcAft>
                <a:spcPts val="600"/>
              </a:spcAft>
              <a:buClr>
                <a:srgbClr val="9DBD1D"/>
              </a:buClr>
              <a:buFont typeface="Wingdings" panose="05000000000000000000" pitchFamily="2" charset="2"/>
              <a:buChar char="§"/>
            </a:pPr>
            <a:r>
              <a:rPr lang="en-US" sz="1600" b="1" dirty="0">
                <a:solidFill>
                  <a:schemeClr val="tx1">
                    <a:lumMod val="65000"/>
                    <a:lumOff val="35000"/>
                  </a:schemeClr>
                </a:solidFill>
                <a:latin typeface="Arial" panose="020B0604020202020204" pitchFamily="34" charset="0"/>
                <a:cs typeface="Arial" panose="020B0604020202020204" pitchFamily="34" charset="0"/>
              </a:rPr>
              <a:t>Regulatory updates: </a:t>
            </a:r>
            <a:r>
              <a:rPr lang="en-US" sz="1600" dirty="0">
                <a:solidFill>
                  <a:schemeClr val="tx1">
                    <a:lumMod val="65000"/>
                    <a:lumOff val="35000"/>
                  </a:schemeClr>
                </a:solidFill>
                <a:latin typeface="Arial" panose="020B0604020202020204" pitchFamily="34" charset="0"/>
                <a:cs typeface="Arial" panose="020B0604020202020204" pitchFamily="34" charset="0"/>
              </a:rPr>
              <a:t>Changes in building codes raise restoration costs.</a:t>
            </a:r>
          </a:p>
          <a:p>
            <a:pPr marL="285750" indent="-285750">
              <a:spcAft>
                <a:spcPts val="600"/>
              </a:spcAft>
              <a:buClr>
                <a:srgbClr val="9DBD1D"/>
              </a:buClr>
              <a:buFont typeface="Wingdings" panose="05000000000000000000" pitchFamily="2" charset="2"/>
              <a:buChar char="§"/>
            </a:pPr>
            <a:r>
              <a:rPr lang="en-US" sz="1600" b="1" dirty="0">
                <a:solidFill>
                  <a:schemeClr val="tx1">
                    <a:lumMod val="65000"/>
                    <a:lumOff val="35000"/>
                  </a:schemeClr>
                </a:solidFill>
                <a:latin typeface="Arial" panose="020B0604020202020204" pitchFamily="34" charset="0"/>
                <a:cs typeface="Arial" panose="020B0604020202020204" pitchFamily="34" charset="0"/>
              </a:rPr>
              <a:t>Technological advancements: </a:t>
            </a:r>
            <a:r>
              <a:rPr lang="en-US" sz="1600" dirty="0">
                <a:solidFill>
                  <a:schemeClr val="tx1">
                    <a:lumMod val="65000"/>
                    <a:lumOff val="35000"/>
                  </a:schemeClr>
                </a:solidFill>
                <a:latin typeface="Arial" panose="020B0604020202020204" pitchFamily="34" charset="0"/>
                <a:cs typeface="Arial" panose="020B0604020202020204" pitchFamily="34" charset="0"/>
              </a:rPr>
              <a:t>Innovations in materials and building practices increase rebuild costs.</a:t>
            </a:r>
          </a:p>
        </p:txBody>
      </p:sp>
      <p:pic>
        <p:nvPicPr>
          <p:cNvPr id="5" name="Picture 4">
            <a:extLst>
              <a:ext uri="{FF2B5EF4-FFF2-40B4-BE49-F238E27FC236}">
                <a16:creationId xmlns:a16="http://schemas.microsoft.com/office/drawing/2014/main" id="{78B7FADB-4E20-EB62-6E18-B0BA462E5B38}"/>
              </a:ext>
            </a:extLst>
          </p:cNvPr>
          <p:cNvPicPr/>
          <p:nvPr/>
        </p:nvPicPr>
        <p:blipFill>
          <a:blip r:embed="rId2"/>
          <a:srcRect/>
          <a:stretch/>
        </p:blipFill>
        <p:spPr>
          <a:xfrm>
            <a:off x="7589982" y="1535570"/>
            <a:ext cx="3914775" cy="4171950"/>
          </a:xfrm>
          <a:prstGeom prst="rect">
            <a:avLst/>
          </a:prstGeom>
        </p:spPr>
      </p:pic>
    </p:spTree>
    <p:extLst>
      <p:ext uri="{BB962C8B-B14F-4D97-AF65-F5344CB8AC3E}">
        <p14:creationId xmlns:p14="http://schemas.microsoft.com/office/powerpoint/2010/main" val="1411066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BA1FC-32E0-FAF7-C8C1-7D9633E3B36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CD835BE-32CE-8D04-E56A-F41094D212B9}"/>
              </a:ext>
            </a:extLst>
          </p:cNvPr>
          <p:cNvSpPr>
            <a:spLocks noGrp="1"/>
          </p:cNvSpPr>
          <p:nvPr>
            <p:ph type="body" sz="quarter" idx="10"/>
          </p:nvPr>
        </p:nvSpPr>
        <p:spPr/>
        <p:txBody>
          <a:bodyPr/>
          <a:lstStyle/>
          <a:p>
            <a:r>
              <a:rPr lang="en-US" dirty="0"/>
              <a:t>Environmental and market influences</a:t>
            </a:r>
            <a:endParaRPr lang="en-GB" dirty="0"/>
          </a:p>
        </p:txBody>
      </p:sp>
      <p:sp>
        <p:nvSpPr>
          <p:cNvPr id="4" name="TextBox 3">
            <a:extLst>
              <a:ext uri="{FF2B5EF4-FFF2-40B4-BE49-F238E27FC236}">
                <a16:creationId xmlns:a16="http://schemas.microsoft.com/office/drawing/2014/main" id="{7C2952FE-BF17-D747-370B-7D3897B3DFDC}"/>
              </a:ext>
            </a:extLst>
          </p:cNvPr>
          <p:cNvSpPr txBox="1"/>
          <p:nvPr/>
        </p:nvSpPr>
        <p:spPr>
          <a:xfrm>
            <a:off x="820805" y="1817978"/>
            <a:ext cx="6534152" cy="1154162"/>
          </a:xfrm>
          <a:prstGeom prst="rect">
            <a:avLst/>
          </a:prstGeom>
          <a:noFill/>
        </p:spPr>
        <p:txBody>
          <a:bodyPr wrap="square" lIns="91440" tIns="45720" rIns="91440" bIns="45720" rtlCol="0" anchor="t">
            <a:spAutoFit/>
          </a:bodyPr>
          <a:lstStyle/>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Environmental factors, including natural disasters, impact rebuild costs.</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Local market conditions, such as construction demand, influence labour and material pricing.</a:t>
            </a:r>
          </a:p>
        </p:txBody>
      </p:sp>
      <p:pic>
        <p:nvPicPr>
          <p:cNvPr id="5" name="Picture 4">
            <a:extLst>
              <a:ext uri="{FF2B5EF4-FFF2-40B4-BE49-F238E27FC236}">
                <a16:creationId xmlns:a16="http://schemas.microsoft.com/office/drawing/2014/main" id="{4A21268C-17E9-28F4-3E65-DFC4B04BAE05}"/>
              </a:ext>
            </a:extLst>
          </p:cNvPr>
          <p:cNvPicPr/>
          <p:nvPr/>
        </p:nvPicPr>
        <p:blipFill>
          <a:blip r:embed="rId2"/>
          <a:srcRect/>
          <a:stretch/>
        </p:blipFill>
        <p:spPr>
          <a:xfrm>
            <a:off x="7589982" y="1535570"/>
            <a:ext cx="3914775" cy="4171950"/>
          </a:xfrm>
          <a:prstGeom prst="rect">
            <a:avLst/>
          </a:prstGeom>
        </p:spPr>
      </p:pic>
    </p:spTree>
    <p:extLst>
      <p:ext uri="{BB962C8B-B14F-4D97-AF65-F5344CB8AC3E}">
        <p14:creationId xmlns:p14="http://schemas.microsoft.com/office/powerpoint/2010/main" val="2580705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17ABF-FFBE-8828-1B81-C12EB49B6BE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991583C-6E52-8913-2089-CD8444E0D212}"/>
              </a:ext>
            </a:extLst>
          </p:cNvPr>
          <p:cNvSpPr>
            <a:spLocks noGrp="1"/>
          </p:cNvSpPr>
          <p:nvPr>
            <p:ph type="body" sz="quarter" idx="10"/>
          </p:nvPr>
        </p:nvSpPr>
        <p:spPr/>
        <p:txBody>
          <a:bodyPr/>
          <a:lstStyle/>
          <a:p>
            <a:r>
              <a:rPr lang="en-US" dirty="0"/>
              <a:t>How Cardinus protects against underinsurance</a:t>
            </a:r>
            <a:endParaRPr lang="en-GB" dirty="0"/>
          </a:p>
        </p:txBody>
      </p:sp>
      <p:sp>
        <p:nvSpPr>
          <p:cNvPr id="4" name="TextBox 3">
            <a:extLst>
              <a:ext uri="{FF2B5EF4-FFF2-40B4-BE49-F238E27FC236}">
                <a16:creationId xmlns:a16="http://schemas.microsoft.com/office/drawing/2014/main" id="{DC990ABD-8E77-2922-A2D0-287508947ACB}"/>
              </a:ext>
            </a:extLst>
          </p:cNvPr>
          <p:cNvSpPr txBox="1"/>
          <p:nvPr/>
        </p:nvSpPr>
        <p:spPr>
          <a:xfrm>
            <a:off x="820805" y="1817978"/>
            <a:ext cx="6534152" cy="1723549"/>
          </a:xfrm>
          <a:prstGeom prst="rect">
            <a:avLst/>
          </a:prstGeom>
          <a:noFill/>
        </p:spPr>
        <p:txBody>
          <a:bodyPr wrap="square" lIns="91440" tIns="45720" rIns="91440" bIns="45720" rtlCol="0" anchor="t">
            <a:spAutoFit/>
          </a:bodyPr>
          <a:lstStyle/>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Cardinus is RICS-regulated and provides expert, nationwide RCA services.</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Using advanced technology, we ensure RCAs are accurate and cost-effective.</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Contact us at </a:t>
            </a:r>
            <a:r>
              <a:rPr lang="en-US" sz="1600" dirty="0">
                <a:solidFill>
                  <a:schemeClr val="tx1">
                    <a:lumMod val="65000"/>
                    <a:lumOff val="35000"/>
                  </a:schemeClr>
                </a:solidFill>
                <a:latin typeface="Arial" panose="020B0604020202020204" pitchFamily="34" charset="0"/>
                <a:cs typeface="Arial" panose="020B0604020202020204" pitchFamily="34" charset="0"/>
                <a:hlinkClick r:id="rId2"/>
              </a:rPr>
              <a:t>property@cardinus.com</a:t>
            </a:r>
            <a:r>
              <a:rPr lang="en-US" sz="1600" dirty="0">
                <a:solidFill>
                  <a:schemeClr val="tx1">
                    <a:lumMod val="65000"/>
                    <a:lumOff val="35000"/>
                  </a:schemeClr>
                </a:solidFill>
                <a:latin typeface="Arial" panose="020B0604020202020204" pitchFamily="34" charset="0"/>
                <a:cs typeface="Arial" panose="020B0604020202020204" pitchFamily="34" charset="0"/>
              </a:rPr>
              <a:t> to safeguard your property </a:t>
            </a:r>
            <a:r>
              <a:rPr lang="en-US" sz="1600">
                <a:solidFill>
                  <a:schemeClr val="tx1">
                    <a:lumMod val="65000"/>
                    <a:lumOff val="35000"/>
                  </a:schemeClr>
                </a:solidFill>
                <a:latin typeface="Arial" panose="020B0604020202020204" pitchFamily="34" charset="0"/>
                <a:cs typeface="Arial" panose="020B0604020202020204" pitchFamily="34" charset="0"/>
              </a:rPr>
              <a:t>from underinsurance.</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DC6C9CC-F285-1355-8F3B-9D1EEC7ADAD2}"/>
              </a:ext>
            </a:extLst>
          </p:cNvPr>
          <p:cNvPicPr/>
          <p:nvPr/>
        </p:nvPicPr>
        <p:blipFill>
          <a:blip r:embed="rId3"/>
          <a:srcRect/>
          <a:stretch/>
        </p:blipFill>
        <p:spPr>
          <a:xfrm>
            <a:off x="7589982" y="1535570"/>
            <a:ext cx="3914775" cy="4171950"/>
          </a:xfrm>
          <a:prstGeom prst="rect">
            <a:avLst/>
          </a:prstGeom>
        </p:spPr>
      </p:pic>
    </p:spTree>
    <p:extLst>
      <p:ext uri="{BB962C8B-B14F-4D97-AF65-F5344CB8AC3E}">
        <p14:creationId xmlns:p14="http://schemas.microsoft.com/office/powerpoint/2010/main" val="2540899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75BD2F-965F-01C0-F9D6-FA12879D8D25}"/>
              </a:ext>
            </a:extLst>
          </p:cNvPr>
          <p:cNvSpPr>
            <a:spLocks noGrp="1"/>
          </p:cNvSpPr>
          <p:nvPr>
            <p:ph type="body" sz="quarter" idx="10"/>
          </p:nvPr>
        </p:nvSpPr>
        <p:spPr>
          <a:xfrm>
            <a:off x="821642" y="2688164"/>
            <a:ext cx="5067957" cy="1320802"/>
          </a:xfrm>
        </p:spPr>
        <p:txBody>
          <a:bodyPr/>
          <a:lstStyle/>
          <a:p>
            <a:r>
              <a:rPr lang="en-US" dirty="0"/>
              <a:t>Fire Safety Regulations Then and Now</a:t>
            </a:r>
          </a:p>
        </p:txBody>
      </p:sp>
      <p:sp>
        <p:nvSpPr>
          <p:cNvPr id="3" name="Text Placeholder 2">
            <a:extLst>
              <a:ext uri="{FF2B5EF4-FFF2-40B4-BE49-F238E27FC236}">
                <a16:creationId xmlns:a16="http://schemas.microsoft.com/office/drawing/2014/main" id="{EA94CC26-0B83-F3FD-774F-ECEE1D689DF3}"/>
              </a:ext>
            </a:extLst>
          </p:cNvPr>
          <p:cNvSpPr>
            <a:spLocks noGrp="1"/>
          </p:cNvSpPr>
          <p:nvPr>
            <p:ph type="body" sz="quarter" idx="11"/>
          </p:nvPr>
        </p:nvSpPr>
        <p:spPr>
          <a:xfrm>
            <a:off x="814500" y="4863589"/>
            <a:ext cx="5091274" cy="365125"/>
          </a:xfrm>
        </p:spPr>
        <p:txBody>
          <a:bodyPr/>
          <a:lstStyle/>
          <a:p>
            <a:r>
              <a:rPr lang="en-US" dirty="0"/>
              <a:t>Mark Field, Senior Fire Risk Consultant, </a:t>
            </a:r>
          </a:p>
          <a:p>
            <a:r>
              <a:rPr lang="en-US" dirty="0"/>
              <a:t>Cardinus Risk Management</a:t>
            </a:r>
          </a:p>
        </p:txBody>
      </p:sp>
      <p:pic>
        <p:nvPicPr>
          <p:cNvPr id="5" name="Picture 4" descr="A logo of a company&#10;&#10;Description automatically generated">
            <a:extLst>
              <a:ext uri="{FF2B5EF4-FFF2-40B4-BE49-F238E27FC236}">
                <a16:creationId xmlns:a16="http://schemas.microsoft.com/office/drawing/2014/main" id="{760CC3DC-2A64-C30B-7612-FF4DE7BF90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81611" y="1471685"/>
            <a:ext cx="456742" cy="824421"/>
          </a:xfrm>
          <a:prstGeom prst="rect">
            <a:avLst/>
          </a:prstGeom>
        </p:spPr>
      </p:pic>
      <p:pic>
        <p:nvPicPr>
          <p:cNvPr id="6" name="Picture 5" descr="A close-up of a fire extinguisher&#10;&#10;Description automatically generated">
            <a:extLst>
              <a:ext uri="{FF2B5EF4-FFF2-40B4-BE49-F238E27FC236}">
                <a16:creationId xmlns:a16="http://schemas.microsoft.com/office/drawing/2014/main" id="{9A0D9EC5-7281-52A8-11B5-F07C413E6EC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10300" y="1371600"/>
            <a:ext cx="5336584" cy="4445000"/>
          </a:xfrm>
          <a:prstGeom prst="rect">
            <a:avLst/>
          </a:prstGeom>
        </p:spPr>
      </p:pic>
    </p:spTree>
    <p:extLst>
      <p:ext uri="{BB962C8B-B14F-4D97-AF65-F5344CB8AC3E}">
        <p14:creationId xmlns:p14="http://schemas.microsoft.com/office/powerpoint/2010/main" val="62459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63EC8-828C-C4EB-1105-363464455E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B6EB119-09C8-BB77-CA21-DE36CC124D23}"/>
              </a:ext>
            </a:extLst>
          </p:cNvPr>
          <p:cNvSpPr>
            <a:spLocks noGrp="1"/>
          </p:cNvSpPr>
          <p:nvPr>
            <p:ph type="body" sz="quarter" idx="10"/>
          </p:nvPr>
        </p:nvSpPr>
        <p:spPr/>
        <p:txBody>
          <a:bodyPr/>
          <a:lstStyle/>
          <a:p>
            <a:r>
              <a:rPr lang="en-US" dirty="0"/>
              <a:t>RCA - </a:t>
            </a:r>
            <a:r>
              <a:rPr lang="en-GB" dirty="0"/>
              <a:t>Conclusion</a:t>
            </a:r>
          </a:p>
        </p:txBody>
      </p:sp>
      <p:sp>
        <p:nvSpPr>
          <p:cNvPr id="4" name="TextBox 3">
            <a:extLst>
              <a:ext uri="{FF2B5EF4-FFF2-40B4-BE49-F238E27FC236}">
                <a16:creationId xmlns:a16="http://schemas.microsoft.com/office/drawing/2014/main" id="{41E99F1F-066E-4C7F-7E63-F1F9575104B4}"/>
              </a:ext>
            </a:extLst>
          </p:cNvPr>
          <p:cNvSpPr txBox="1"/>
          <p:nvPr/>
        </p:nvSpPr>
        <p:spPr>
          <a:xfrm>
            <a:off x="820805" y="1817978"/>
            <a:ext cx="6534152" cy="2215991"/>
          </a:xfrm>
          <a:prstGeom prst="rect">
            <a:avLst/>
          </a:prstGeom>
          <a:noFill/>
        </p:spPr>
        <p:txBody>
          <a:bodyPr wrap="square" lIns="91440" tIns="45720" rIns="91440" bIns="45720" rtlCol="0" anchor="t">
            <a:spAutoFit/>
          </a:bodyPr>
          <a:lstStyle/>
          <a:p>
            <a:pPr marL="285750" indent="-285750">
              <a:spcAft>
                <a:spcPts val="600"/>
              </a:spcAft>
              <a:buClr>
                <a:srgbClr val="9DBD1D"/>
              </a:buClr>
              <a:buFont typeface="Wingdings" panose="05000000000000000000" pitchFamily="2" charset="2"/>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The average building reinstatement cost can vary widely depending on factors such as property size, location, and specific building features. </a:t>
            </a:r>
          </a:p>
          <a:p>
            <a:pPr marL="285750" indent="-285750">
              <a:spcAft>
                <a:spcPts val="600"/>
              </a:spcAft>
              <a:buClr>
                <a:srgbClr val="9DBD1D"/>
              </a:buClr>
              <a:buFont typeface="Wingdings" panose="05000000000000000000" pitchFamily="2" charset="2"/>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Regular RCAs are crucial for property owners to avoid the risks of underinsurance and over insurance. </a:t>
            </a:r>
          </a:p>
          <a:p>
            <a:pPr marL="285750" indent="-285750">
              <a:spcAft>
                <a:spcPts val="600"/>
              </a:spcAft>
              <a:buClr>
                <a:srgbClr val="9DBD1D"/>
              </a:buClr>
              <a:buFont typeface="Wingdings" panose="05000000000000000000" pitchFamily="2" charset="2"/>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By ensuring the property is accurately valued for insurance purposes, owners can protect themselves from significant financial losses in the event of a disaster.</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7BD5C13-8F1D-DA23-F8A5-9F5A54C7E8FE}"/>
              </a:ext>
            </a:extLst>
          </p:cNvPr>
          <p:cNvPicPr/>
          <p:nvPr/>
        </p:nvPicPr>
        <p:blipFill>
          <a:blip r:embed="rId2"/>
          <a:srcRect/>
          <a:stretch/>
        </p:blipFill>
        <p:spPr>
          <a:xfrm>
            <a:off x="7589982" y="1535570"/>
            <a:ext cx="3914775" cy="4171950"/>
          </a:xfrm>
          <a:prstGeom prst="rect">
            <a:avLst/>
          </a:prstGeom>
        </p:spPr>
      </p:pic>
    </p:spTree>
    <p:extLst>
      <p:ext uri="{BB962C8B-B14F-4D97-AF65-F5344CB8AC3E}">
        <p14:creationId xmlns:p14="http://schemas.microsoft.com/office/powerpoint/2010/main" val="2755460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3FFB7-7E0A-85B8-DF20-06FB0DB80A6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4CB335-220D-71A7-29CD-595892D639C2}"/>
              </a:ext>
            </a:extLst>
          </p:cNvPr>
          <p:cNvSpPr>
            <a:spLocks noGrp="1"/>
          </p:cNvSpPr>
          <p:nvPr>
            <p:ph type="body" sz="quarter" idx="10"/>
          </p:nvPr>
        </p:nvSpPr>
        <p:spPr/>
        <p:txBody>
          <a:bodyPr/>
          <a:lstStyle/>
          <a:p>
            <a:r>
              <a:rPr lang="en-US" dirty="0"/>
              <a:t>New Building Safety Case Report Service </a:t>
            </a:r>
            <a:endParaRPr lang="en-GB" dirty="0"/>
          </a:p>
        </p:txBody>
      </p:sp>
      <p:sp>
        <p:nvSpPr>
          <p:cNvPr id="4" name="TextBox 3">
            <a:extLst>
              <a:ext uri="{FF2B5EF4-FFF2-40B4-BE49-F238E27FC236}">
                <a16:creationId xmlns:a16="http://schemas.microsoft.com/office/drawing/2014/main" id="{3D2DDA84-4220-9B9C-B79E-41D11909BFCD}"/>
              </a:ext>
            </a:extLst>
          </p:cNvPr>
          <p:cNvSpPr txBox="1"/>
          <p:nvPr/>
        </p:nvSpPr>
        <p:spPr>
          <a:xfrm>
            <a:off x="820805" y="1817978"/>
            <a:ext cx="6534152" cy="1723549"/>
          </a:xfrm>
          <a:prstGeom prst="rect">
            <a:avLst/>
          </a:prstGeom>
          <a:noFill/>
        </p:spPr>
        <p:txBody>
          <a:bodyPr wrap="square" lIns="91440" tIns="45720" rIns="91440" bIns="45720" rtlCol="0" anchor="t">
            <a:spAutoFit/>
          </a:bodyPr>
          <a:lstStyle/>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Evidence the safety of your buildings with our new Building Safety Case Reporting Service.</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Use our market-leading property risk management software (INDIGO) to seamlessly gather Golden Thread Information and create your Building Safety Case Reports.</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Go to the Cardinus stand to see how the service works. </a:t>
            </a:r>
          </a:p>
        </p:txBody>
      </p:sp>
      <p:pic>
        <p:nvPicPr>
          <p:cNvPr id="5" name="Picture 4">
            <a:extLst>
              <a:ext uri="{FF2B5EF4-FFF2-40B4-BE49-F238E27FC236}">
                <a16:creationId xmlns:a16="http://schemas.microsoft.com/office/drawing/2014/main" id="{604C26AA-2C9F-D131-00DA-F2F173066012}"/>
              </a:ext>
            </a:extLst>
          </p:cNvPr>
          <p:cNvPicPr/>
          <p:nvPr/>
        </p:nvPicPr>
        <p:blipFill>
          <a:blip r:embed="rId2"/>
          <a:srcRect/>
          <a:stretch/>
        </p:blipFill>
        <p:spPr>
          <a:xfrm>
            <a:off x="7589982" y="1535570"/>
            <a:ext cx="3914775" cy="4171950"/>
          </a:xfrm>
          <a:prstGeom prst="rect">
            <a:avLst/>
          </a:prstGeom>
        </p:spPr>
      </p:pic>
    </p:spTree>
    <p:extLst>
      <p:ext uri="{BB962C8B-B14F-4D97-AF65-F5344CB8AC3E}">
        <p14:creationId xmlns:p14="http://schemas.microsoft.com/office/powerpoint/2010/main" val="1446831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4EA350-DB7A-565E-2EAE-83FF57EA341E}"/>
              </a:ext>
            </a:extLst>
          </p:cNvPr>
          <p:cNvSpPr>
            <a:spLocks noGrp="1"/>
          </p:cNvSpPr>
          <p:nvPr>
            <p:ph type="body" sz="quarter" idx="10"/>
          </p:nvPr>
        </p:nvSpPr>
        <p:spPr/>
        <p:txBody>
          <a:bodyPr/>
          <a:lstStyle/>
          <a:p>
            <a:r>
              <a:rPr lang="en-US" dirty="0"/>
              <a:t>Get </a:t>
            </a:r>
            <a:r>
              <a:rPr lang="en-US" dirty="0">
                <a:solidFill>
                  <a:srgbClr val="9DBD1D"/>
                </a:solidFill>
              </a:rPr>
              <a:t>the best protection </a:t>
            </a:r>
            <a:r>
              <a:rPr lang="en-US" dirty="0"/>
              <a:t>for your people and properties</a:t>
            </a:r>
          </a:p>
        </p:txBody>
      </p:sp>
      <p:sp>
        <p:nvSpPr>
          <p:cNvPr id="3" name="Text Placeholder 2">
            <a:extLst>
              <a:ext uri="{FF2B5EF4-FFF2-40B4-BE49-F238E27FC236}">
                <a16:creationId xmlns:a16="http://schemas.microsoft.com/office/drawing/2014/main" id="{2633CCCB-DAD0-54B1-6FC1-919E0BD07BAB}"/>
              </a:ext>
            </a:extLst>
          </p:cNvPr>
          <p:cNvSpPr>
            <a:spLocks noGrp="1"/>
          </p:cNvSpPr>
          <p:nvPr>
            <p:ph type="body" sz="quarter" idx="11"/>
          </p:nvPr>
        </p:nvSpPr>
        <p:spPr/>
        <p:txBody>
          <a:bodyPr/>
          <a:lstStyle/>
          <a:p>
            <a:r>
              <a:rPr lang="en-US" b="1" dirty="0"/>
              <a:t>Find out more</a:t>
            </a:r>
          </a:p>
        </p:txBody>
      </p:sp>
      <p:sp>
        <p:nvSpPr>
          <p:cNvPr id="4" name="Text Placeholder 3">
            <a:extLst>
              <a:ext uri="{FF2B5EF4-FFF2-40B4-BE49-F238E27FC236}">
                <a16:creationId xmlns:a16="http://schemas.microsoft.com/office/drawing/2014/main" id="{F77014F5-D6C4-2ECB-3613-71D3A474FA48}"/>
              </a:ext>
            </a:extLst>
          </p:cNvPr>
          <p:cNvSpPr>
            <a:spLocks noGrp="1"/>
          </p:cNvSpPr>
          <p:nvPr>
            <p:ph type="body" sz="quarter" idx="12"/>
          </p:nvPr>
        </p:nvSpPr>
        <p:spPr/>
        <p:txBody>
          <a:bodyPr/>
          <a:lstStyle/>
          <a:p>
            <a:r>
              <a:rPr lang="en-US" dirty="0">
                <a:solidFill>
                  <a:schemeClr val="bg1"/>
                </a:solidFill>
              </a:rPr>
              <a:t>cardinus.com</a:t>
            </a:r>
          </a:p>
        </p:txBody>
      </p:sp>
    </p:spTree>
    <p:extLst>
      <p:ext uri="{BB962C8B-B14F-4D97-AF65-F5344CB8AC3E}">
        <p14:creationId xmlns:p14="http://schemas.microsoft.com/office/powerpoint/2010/main" val="1538554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B46CB-6F05-BB5E-DE39-C8453E2AB1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E79B1-C1A5-B7AC-287E-18831E941E04}"/>
              </a:ext>
            </a:extLst>
          </p:cNvPr>
          <p:cNvSpPr>
            <a:spLocks noGrp="1"/>
          </p:cNvSpPr>
          <p:nvPr>
            <p:ph type="ctrTitle"/>
          </p:nvPr>
        </p:nvSpPr>
        <p:spPr>
          <a:xfrm>
            <a:off x="3417705" y="2884133"/>
            <a:ext cx="5356590" cy="1590773"/>
          </a:xfrm>
        </p:spPr>
        <p:txBody>
          <a:bodyPr anchor="ctr">
            <a:noAutofit/>
          </a:bodyPr>
          <a:lstStyle/>
          <a:p>
            <a:pPr algn="ctr">
              <a:spcBef>
                <a:spcPts val="1200"/>
              </a:spcBef>
              <a:spcAft>
                <a:spcPts val="2400"/>
              </a:spcAft>
            </a:pPr>
            <a:r>
              <a:rPr lang="en-US" sz="3600" dirty="0"/>
              <a:t>Thank you for listening.</a:t>
            </a:r>
            <a:br>
              <a:rPr lang="en-US" sz="3600" dirty="0"/>
            </a:br>
            <a:br>
              <a:rPr lang="en-US" sz="3600" dirty="0"/>
            </a:br>
            <a:r>
              <a:rPr lang="en-US" sz="3600" dirty="0">
                <a:solidFill>
                  <a:srgbClr val="00A08D"/>
                </a:solidFill>
              </a:rPr>
              <a:t>Any Questions?</a:t>
            </a:r>
            <a:br>
              <a:rPr lang="en-US" sz="3600" dirty="0">
                <a:solidFill>
                  <a:srgbClr val="00A08D"/>
                </a:solidFill>
                <a:latin typeface="Plus Jakarta Sans" pitchFamily="2" charset="77"/>
                <a:cs typeface="Plus Jakarta Sans" pitchFamily="2" charset="77"/>
              </a:rPr>
            </a:br>
            <a:endParaRPr lang="en-US" sz="3600" dirty="0">
              <a:solidFill>
                <a:srgbClr val="00A08D"/>
              </a:solidFill>
            </a:endParaRPr>
          </a:p>
        </p:txBody>
      </p:sp>
    </p:spTree>
    <p:extLst>
      <p:ext uri="{BB962C8B-B14F-4D97-AF65-F5344CB8AC3E}">
        <p14:creationId xmlns:p14="http://schemas.microsoft.com/office/powerpoint/2010/main" val="1297161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D0E1BD-7FBF-9AE5-D47D-AEDE6D5A6930}"/>
              </a:ext>
            </a:extLst>
          </p:cNvPr>
          <p:cNvSpPr>
            <a:spLocks noGrp="1"/>
          </p:cNvSpPr>
          <p:nvPr>
            <p:ph type="body" sz="quarter" idx="10"/>
          </p:nvPr>
        </p:nvSpPr>
        <p:spPr/>
        <p:txBody>
          <a:bodyPr/>
          <a:lstStyle/>
          <a:p>
            <a:r>
              <a:rPr lang="en-GB" dirty="0"/>
              <a:t>About Cardinus</a:t>
            </a:r>
          </a:p>
          <a:p>
            <a:endParaRPr lang="en-GB" dirty="0"/>
          </a:p>
        </p:txBody>
      </p:sp>
      <p:sp>
        <p:nvSpPr>
          <p:cNvPr id="4" name="TextBox 3">
            <a:extLst>
              <a:ext uri="{FF2B5EF4-FFF2-40B4-BE49-F238E27FC236}">
                <a16:creationId xmlns:a16="http://schemas.microsoft.com/office/drawing/2014/main" id="{19AA8165-C8B0-4A9F-6AD8-140C015D45E5}"/>
              </a:ext>
            </a:extLst>
          </p:cNvPr>
          <p:cNvSpPr txBox="1"/>
          <p:nvPr/>
        </p:nvSpPr>
        <p:spPr>
          <a:xfrm>
            <a:off x="820805" y="1817978"/>
            <a:ext cx="6534152" cy="3262432"/>
          </a:xfrm>
          <a:prstGeom prst="rect">
            <a:avLst/>
          </a:prstGeom>
          <a:noFill/>
        </p:spPr>
        <p:txBody>
          <a:bodyPr wrap="square" lIns="91440" tIns="45720" rIns="91440" bIns="45720" rtlCol="0" anchor="t">
            <a:spAutoFit/>
          </a:bodyPr>
          <a:lstStyle/>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Established 1995</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Part of </a:t>
            </a:r>
            <a:r>
              <a:rPr lang="en-US" sz="1600" dirty="0" err="1">
                <a:solidFill>
                  <a:schemeClr val="tx1">
                    <a:lumMod val="65000"/>
                    <a:lumOff val="35000"/>
                  </a:schemeClr>
                </a:solidFill>
                <a:latin typeface="Arial" panose="020B0604020202020204" pitchFamily="34" charset="0"/>
                <a:cs typeface="Arial" panose="020B0604020202020204" pitchFamily="34" charset="0"/>
              </a:rPr>
              <a:t>AmWINS</a:t>
            </a:r>
            <a:r>
              <a:rPr lang="en-US" sz="1600" dirty="0">
                <a:solidFill>
                  <a:schemeClr val="tx1">
                    <a:lumMod val="65000"/>
                    <a:lumOff val="35000"/>
                  </a:schemeClr>
                </a:solidFill>
                <a:latin typeface="Arial" panose="020B0604020202020204" pitchFamily="34" charset="0"/>
                <a:cs typeface="Arial" panose="020B0604020202020204" pitchFamily="34" charset="0"/>
              </a:rPr>
              <a:t> Group Inc, a $2.5 billion premium wholesale insurance broker</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Nationwide on-site risk management services</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We carry out over 12,000 Insurance Risk Surveys, Risk Assessments, Audits and Reinstatement Cost Assessments (RCAs) each year</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We have £10m Professional Indemnity insurance cover</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We’re ISO accredited, regulated by RICS and our Fire Risk Assessments are BAFE ‘Gold ‘certified.</a:t>
            </a:r>
          </a:p>
          <a:p>
            <a:pPr>
              <a:spcAft>
                <a:spcPts val="600"/>
              </a:spcAft>
              <a:buClr>
                <a:srgbClr val="9DBD1D"/>
              </a:buCl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1CA5A1A-C071-9637-0C0A-356011540454}"/>
              </a:ext>
            </a:extLst>
          </p:cNvPr>
          <p:cNvPicPr/>
          <p:nvPr/>
        </p:nvPicPr>
        <p:blipFill>
          <a:blip r:embed="rId2"/>
          <a:srcRect/>
          <a:stretch/>
        </p:blipFill>
        <p:spPr>
          <a:xfrm>
            <a:off x="7589982" y="1535570"/>
            <a:ext cx="3914775" cy="4171950"/>
          </a:xfrm>
          <a:prstGeom prst="rect">
            <a:avLst/>
          </a:prstGeom>
        </p:spPr>
      </p:pic>
    </p:spTree>
    <p:extLst>
      <p:ext uri="{BB962C8B-B14F-4D97-AF65-F5344CB8AC3E}">
        <p14:creationId xmlns:p14="http://schemas.microsoft.com/office/powerpoint/2010/main" val="3129922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9E482-A336-826C-6AC3-120B129DFFA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63D3CB9-316B-186E-D8A1-E98BD9933057}"/>
              </a:ext>
            </a:extLst>
          </p:cNvPr>
          <p:cNvSpPr>
            <a:spLocks noGrp="1"/>
          </p:cNvSpPr>
          <p:nvPr>
            <p:ph type="body" sz="quarter" idx="10"/>
          </p:nvPr>
        </p:nvSpPr>
        <p:spPr/>
        <p:txBody>
          <a:bodyPr/>
          <a:lstStyle/>
          <a:p>
            <a:r>
              <a:rPr lang="en-GB" dirty="0"/>
              <a:t>Historic Fire Safety Regulations</a:t>
            </a:r>
          </a:p>
        </p:txBody>
      </p:sp>
      <p:sp>
        <p:nvSpPr>
          <p:cNvPr id="4" name="TextBox 3">
            <a:extLst>
              <a:ext uri="{FF2B5EF4-FFF2-40B4-BE49-F238E27FC236}">
                <a16:creationId xmlns:a16="http://schemas.microsoft.com/office/drawing/2014/main" id="{AF074684-4A51-0CC6-665E-F671F5C148F7}"/>
              </a:ext>
            </a:extLst>
          </p:cNvPr>
          <p:cNvSpPr txBox="1"/>
          <p:nvPr/>
        </p:nvSpPr>
        <p:spPr>
          <a:xfrm>
            <a:off x="820805" y="1817978"/>
            <a:ext cx="6087995" cy="3524042"/>
          </a:xfrm>
          <a:prstGeom prst="rect">
            <a:avLst/>
          </a:prstGeom>
          <a:noFill/>
        </p:spPr>
        <p:txBody>
          <a:bodyPr wrap="square" lIns="91440" tIns="45720" rIns="91440" bIns="45720" rtlCol="0" anchor="t">
            <a:spAutoFit/>
          </a:bodyPr>
          <a:lstStyle/>
          <a:p>
            <a:pPr marL="285750" indent="-285750">
              <a:spcAft>
                <a:spcPts val="600"/>
              </a:spcAft>
              <a:buClr>
                <a:srgbClr val="9DBD1D"/>
              </a:buClr>
              <a:buFont typeface="Wingdings" panose="05000000000000000000" pitchFamily="2" charset="2"/>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Wooden Chimneys: In medieval England, chimneys were sometimes built from wood, posing a significant fire risk until laws prohibited them.</a:t>
            </a:r>
          </a:p>
          <a:p>
            <a:pPr marL="285750" indent="-285750">
              <a:spcAft>
                <a:spcPts val="600"/>
              </a:spcAft>
              <a:buClr>
                <a:srgbClr val="9DBD1D"/>
              </a:buClr>
              <a:buFont typeface="Wingdings" panose="05000000000000000000" pitchFamily="2" charset="2"/>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Curfew: The term 'curfew' comes from the French word '</a:t>
            </a:r>
            <a:r>
              <a:rPr lang="en-GB" sz="1600" dirty="0" err="1">
                <a:solidFill>
                  <a:schemeClr val="tx1">
                    <a:lumMod val="65000"/>
                    <a:lumOff val="35000"/>
                  </a:schemeClr>
                </a:solidFill>
                <a:latin typeface="Arial" panose="020B0604020202020204" pitchFamily="34" charset="0"/>
                <a:cs typeface="Arial" panose="020B0604020202020204" pitchFamily="34" charset="0"/>
              </a:rPr>
              <a:t>couvre</a:t>
            </a:r>
            <a:r>
              <a:rPr lang="en-GB" sz="1600" dirty="0">
                <a:solidFill>
                  <a:schemeClr val="tx1">
                    <a:lumMod val="65000"/>
                    <a:lumOff val="35000"/>
                  </a:schemeClr>
                </a:solidFill>
                <a:latin typeface="Arial" panose="020B0604020202020204" pitchFamily="34" charset="0"/>
                <a:cs typeface="Arial" panose="020B0604020202020204" pitchFamily="34" charset="0"/>
              </a:rPr>
              <a:t>-feu,' meaning 'cover the fire.' In medieval times, curfews were enforced to prevent fires at night.</a:t>
            </a:r>
          </a:p>
          <a:p>
            <a:pPr marL="285750" indent="-285750">
              <a:spcAft>
                <a:spcPts val="600"/>
              </a:spcAft>
              <a:buClr>
                <a:srgbClr val="9DBD1D"/>
              </a:buClr>
              <a:buFont typeface="Wingdings" panose="05000000000000000000" pitchFamily="2" charset="2"/>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The Great Fire of London 1666: One of the most devastating urban fires, leading to the development of fire regulations, including the first Fire Insurance schemes. 6 recorded deaths – poor and homeless not recorded</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19th Century Building Codes: </a:t>
            </a:r>
            <a:r>
              <a:rPr lang="en-GB" sz="1600" dirty="0">
                <a:solidFill>
                  <a:schemeClr val="tx1">
                    <a:lumMod val="65000"/>
                    <a:lumOff val="35000"/>
                  </a:schemeClr>
                </a:solidFill>
                <a:latin typeface="Arial" panose="020B0604020202020204" pitchFamily="34" charset="0"/>
                <a:cs typeface="Arial" panose="020B0604020202020204" pitchFamily="34" charset="0"/>
              </a:rPr>
              <a:t>Introduction of brick and stone as required materials for urban buildings to prevent fire spread.</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6D2B9D6-8BFD-D099-87BF-D0B13C79A1EE}"/>
              </a:ext>
            </a:extLst>
          </p:cNvPr>
          <p:cNvPicPr/>
          <p:nvPr/>
        </p:nvPicPr>
        <p:blipFill>
          <a:blip r:embed="rId3"/>
          <a:srcRect/>
          <a:stretch/>
        </p:blipFill>
        <p:spPr>
          <a:xfrm>
            <a:off x="7589982" y="1535570"/>
            <a:ext cx="3914775" cy="4171950"/>
          </a:xfrm>
          <a:prstGeom prst="rect">
            <a:avLst/>
          </a:prstGeom>
        </p:spPr>
      </p:pic>
    </p:spTree>
    <p:extLst>
      <p:ext uri="{BB962C8B-B14F-4D97-AF65-F5344CB8AC3E}">
        <p14:creationId xmlns:p14="http://schemas.microsoft.com/office/powerpoint/2010/main" val="394768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A7F16-B6AC-0EF6-7738-45ED2B8D25D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87EBBC-CE4B-F7C7-A5B2-746F4ABCA0D3}"/>
              </a:ext>
            </a:extLst>
          </p:cNvPr>
          <p:cNvSpPr>
            <a:spLocks noGrp="1"/>
          </p:cNvSpPr>
          <p:nvPr>
            <p:ph type="body" sz="quarter" idx="10"/>
          </p:nvPr>
        </p:nvSpPr>
        <p:spPr/>
        <p:txBody>
          <a:bodyPr/>
          <a:lstStyle/>
          <a:p>
            <a:r>
              <a:rPr lang="en-GB" dirty="0"/>
              <a:t>Insurance and Fire Safety Regulations</a:t>
            </a:r>
          </a:p>
        </p:txBody>
      </p:sp>
      <p:sp>
        <p:nvSpPr>
          <p:cNvPr id="4" name="TextBox 3">
            <a:extLst>
              <a:ext uri="{FF2B5EF4-FFF2-40B4-BE49-F238E27FC236}">
                <a16:creationId xmlns:a16="http://schemas.microsoft.com/office/drawing/2014/main" id="{A4D453F8-40DD-22F2-8ACF-34FAAAEB8C03}"/>
              </a:ext>
            </a:extLst>
          </p:cNvPr>
          <p:cNvSpPr txBox="1"/>
          <p:nvPr/>
        </p:nvSpPr>
        <p:spPr>
          <a:xfrm>
            <a:off x="814442" y="1786081"/>
            <a:ext cx="6087995" cy="2862322"/>
          </a:xfrm>
          <a:prstGeom prst="rect">
            <a:avLst/>
          </a:prstGeom>
          <a:noFill/>
        </p:spPr>
        <p:txBody>
          <a:bodyPr wrap="square" lIns="91440" tIns="45720" rIns="91440" bIns="45720" rtlCol="0" anchor="t">
            <a:spAutoFit/>
          </a:bodyPr>
          <a:lstStyle/>
          <a:p>
            <a:pPr marL="285750" indent="-285750">
              <a:spcAft>
                <a:spcPts val="600"/>
              </a:spcAft>
              <a:buClr>
                <a:srgbClr val="9DBD1D"/>
              </a:buClr>
              <a:buFont typeface="Wingdings" panose="05000000000000000000" pitchFamily="2" charset="2"/>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Those who could afford it paid insurance companies with watchmen to raise the alarm and crews to put out the fires.</a:t>
            </a:r>
          </a:p>
          <a:p>
            <a:pPr marL="285750" indent="-285750">
              <a:spcAft>
                <a:spcPts val="600"/>
              </a:spcAft>
              <a:buClr>
                <a:srgbClr val="9DBD1D"/>
              </a:buClr>
              <a:buFont typeface="Wingdings" panose="05000000000000000000" pitchFamily="2" charset="2"/>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Insurance companies competed for business and sometimes they even fought over water supplies.</a:t>
            </a:r>
          </a:p>
          <a:p>
            <a:pPr marL="285750" indent="-285750">
              <a:spcAft>
                <a:spcPts val="600"/>
              </a:spcAft>
              <a:buClr>
                <a:srgbClr val="9DBD1D"/>
              </a:buClr>
              <a:buFont typeface="Wingdings" panose="05000000000000000000" pitchFamily="2" charset="2"/>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Nobody went into a fire to try to fight it, they all just tried to pour water in through windows from buckets, mostly to no avail and most of the properties were actually burned down.</a:t>
            </a:r>
          </a:p>
          <a:p>
            <a:pPr marL="285750" indent="-285750">
              <a:spcAft>
                <a:spcPts val="600"/>
              </a:spcAft>
              <a:buClr>
                <a:srgbClr val="9DBD1D"/>
              </a:buClr>
              <a:buFont typeface="Wingdings" panose="05000000000000000000" pitchFamily="2" charset="2"/>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1824 - The Edinburgh Fire Engine Establishment was the first fire brigade in the world paid for by the city, free to the public.</a:t>
            </a:r>
          </a:p>
          <a:p>
            <a:pPr marL="285750" indent="-285750">
              <a:spcAft>
                <a:spcPts val="600"/>
              </a:spcAft>
              <a:buClr>
                <a:srgbClr val="9DBD1D"/>
              </a:buClr>
              <a:buFont typeface="Wingdings" panose="05000000000000000000" pitchFamily="2" charset="2"/>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1833 - London Fire </a:t>
            </a:r>
            <a:r>
              <a:rPr lang="en-GB" sz="1600">
                <a:solidFill>
                  <a:schemeClr val="tx1">
                    <a:lumMod val="65000"/>
                    <a:lumOff val="35000"/>
                  </a:schemeClr>
                </a:solidFill>
                <a:latin typeface="Arial" panose="020B0604020202020204" pitchFamily="34" charset="0"/>
                <a:cs typeface="Arial" panose="020B0604020202020204" pitchFamily="34" charset="0"/>
              </a:rPr>
              <a:t>Engine Establishment.</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9015EDD-DEF1-1E61-9D60-FF095567F419}"/>
              </a:ext>
            </a:extLst>
          </p:cNvPr>
          <p:cNvPicPr/>
          <p:nvPr/>
        </p:nvPicPr>
        <p:blipFill>
          <a:blip r:embed="rId3"/>
          <a:srcRect/>
          <a:stretch/>
        </p:blipFill>
        <p:spPr>
          <a:xfrm>
            <a:off x="7589982" y="1535570"/>
            <a:ext cx="3914775" cy="4171950"/>
          </a:xfrm>
          <a:prstGeom prst="rect">
            <a:avLst/>
          </a:prstGeom>
        </p:spPr>
      </p:pic>
    </p:spTree>
    <p:extLst>
      <p:ext uri="{BB962C8B-B14F-4D97-AF65-F5344CB8AC3E}">
        <p14:creationId xmlns:p14="http://schemas.microsoft.com/office/powerpoint/2010/main" val="3429643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AE971-DF09-52D3-0D71-0A9E80B7F9F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4D9A45C-C378-276C-9DB7-56458FCA93CC}"/>
              </a:ext>
            </a:extLst>
          </p:cNvPr>
          <p:cNvSpPr>
            <a:spLocks noGrp="1"/>
          </p:cNvSpPr>
          <p:nvPr>
            <p:ph type="body" sz="quarter" idx="10"/>
          </p:nvPr>
        </p:nvSpPr>
        <p:spPr/>
        <p:txBody>
          <a:bodyPr/>
          <a:lstStyle/>
          <a:p>
            <a:r>
              <a:rPr lang="en-GB" dirty="0"/>
              <a:t>Current Fire Safety Regulations</a:t>
            </a:r>
          </a:p>
        </p:txBody>
      </p:sp>
      <p:sp>
        <p:nvSpPr>
          <p:cNvPr id="4" name="TextBox 3">
            <a:extLst>
              <a:ext uri="{FF2B5EF4-FFF2-40B4-BE49-F238E27FC236}">
                <a16:creationId xmlns:a16="http://schemas.microsoft.com/office/drawing/2014/main" id="{89DAB17E-7D78-B9D2-A794-0A1AC33025E3}"/>
              </a:ext>
            </a:extLst>
          </p:cNvPr>
          <p:cNvSpPr txBox="1"/>
          <p:nvPr/>
        </p:nvSpPr>
        <p:spPr>
          <a:xfrm>
            <a:off x="820805" y="1817978"/>
            <a:ext cx="6087995" cy="3354765"/>
          </a:xfrm>
          <a:prstGeom prst="rect">
            <a:avLst/>
          </a:prstGeom>
          <a:noFill/>
        </p:spPr>
        <p:txBody>
          <a:bodyPr wrap="square" lIns="91440" tIns="45720" rIns="91440" bIns="45720" rtlCol="0" anchor="t">
            <a:spAutoFit/>
          </a:bodyPr>
          <a:lstStyle/>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Regulatory Reform (Fire Safety) Order 2005. replaced over 70 pieces of legislation!</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Fire Safety Act 2021 &amp; The Building Safety Act 2022 enforce stricter safety measures.</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Clarification on the scope of fire safety responsibilities, especially around cladding and external wall systems in residential buildings.</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Fire Safety (England) Regulations 2022: Mandates for smoke control systems, evacuation lifts, and fire doors.</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Fire risk assessments must be updated regularly by responsible persons - Regulatory Reform (Fire Safety) Order 2005.</a:t>
            </a:r>
          </a:p>
        </p:txBody>
      </p:sp>
      <p:pic>
        <p:nvPicPr>
          <p:cNvPr id="5" name="Picture 4">
            <a:extLst>
              <a:ext uri="{FF2B5EF4-FFF2-40B4-BE49-F238E27FC236}">
                <a16:creationId xmlns:a16="http://schemas.microsoft.com/office/drawing/2014/main" id="{E89EDDF4-E04B-95C4-8D59-B7A32A3FDC97}"/>
              </a:ext>
            </a:extLst>
          </p:cNvPr>
          <p:cNvPicPr/>
          <p:nvPr/>
        </p:nvPicPr>
        <p:blipFill>
          <a:blip r:embed="rId3"/>
          <a:srcRect/>
          <a:stretch/>
        </p:blipFill>
        <p:spPr>
          <a:xfrm>
            <a:off x="7589982" y="1535570"/>
            <a:ext cx="3914775" cy="4171950"/>
          </a:xfrm>
          <a:prstGeom prst="rect">
            <a:avLst/>
          </a:prstGeom>
        </p:spPr>
      </p:pic>
    </p:spTree>
    <p:extLst>
      <p:ext uri="{BB962C8B-B14F-4D97-AF65-F5344CB8AC3E}">
        <p14:creationId xmlns:p14="http://schemas.microsoft.com/office/powerpoint/2010/main" val="2416284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85DC2-F865-C0E4-81BC-0E40C96B929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5C8CFA9-1092-53AE-91BD-484708C65A3F}"/>
              </a:ext>
            </a:extLst>
          </p:cNvPr>
          <p:cNvSpPr>
            <a:spLocks noGrp="1"/>
          </p:cNvSpPr>
          <p:nvPr>
            <p:ph type="body" sz="quarter" idx="10"/>
          </p:nvPr>
        </p:nvSpPr>
        <p:spPr/>
        <p:txBody>
          <a:bodyPr/>
          <a:lstStyle/>
          <a:p>
            <a:r>
              <a:rPr lang="en-GB" b="1" dirty="0"/>
              <a:t>Impact on Property Owners and Freeholders</a:t>
            </a:r>
            <a:endParaRPr lang="en-GB" dirty="0"/>
          </a:p>
        </p:txBody>
      </p:sp>
      <p:sp>
        <p:nvSpPr>
          <p:cNvPr id="4" name="TextBox 3">
            <a:extLst>
              <a:ext uri="{FF2B5EF4-FFF2-40B4-BE49-F238E27FC236}">
                <a16:creationId xmlns:a16="http://schemas.microsoft.com/office/drawing/2014/main" id="{D9785ECD-A814-681D-3002-782CD7EFE678}"/>
              </a:ext>
            </a:extLst>
          </p:cNvPr>
          <p:cNvSpPr txBox="1"/>
          <p:nvPr/>
        </p:nvSpPr>
        <p:spPr>
          <a:xfrm>
            <a:off x="820805" y="1817978"/>
            <a:ext cx="6534152" cy="2785378"/>
          </a:xfrm>
          <a:prstGeom prst="rect">
            <a:avLst/>
          </a:prstGeom>
          <a:noFill/>
        </p:spPr>
        <p:txBody>
          <a:bodyPr wrap="square" lIns="91440" tIns="45720" rIns="91440" bIns="45720" rtlCol="0" anchor="t">
            <a:spAutoFit/>
          </a:bodyPr>
          <a:lstStyle/>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Building safety certification and mandatory fire risk appraisals for external wall systems on residential blocks.</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Introduction of Accountable Persons to manage building safety risks for high-rise structures.</a:t>
            </a:r>
          </a:p>
          <a:p>
            <a:pPr marL="285750" indent="-285750">
              <a:spcAft>
                <a:spcPts val="600"/>
              </a:spcAft>
              <a:buClr>
                <a:srgbClr val="9DBD1D"/>
              </a:buClr>
              <a:buFont typeface="Wingdings" panose="05000000000000000000" pitchFamily="2" charset="2"/>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Increased responsibilities for property managers, landlords, freeholders, and managing agents. </a:t>
            </a:r>
          </a:p>
          <a:p>
            <a:pPr marL="285750" indent="-285750">
              <a:spcAft>
                <a:spcPts val="600"/>
              </a:spcAft>
              <a:buClr>
                <a:srgbClr val="9DBD1D"/>
              </a:buClr>
              <a:buFont typeface="Wingdings" panose="05000000000000000000" pitchFamily="2" charset="2"/>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Non-Compliance: Failure to comply with the regulations could lead to serious legal and financial consequences, including fines or prosecution, especially if non-compliance results in harm during a fire incident.</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BCA31E9-D6CD-B6E9-9169-615D28AAD31C}"/>
              </a:ext>
            </a:extLst>
          </p:cNvPr>
          <p:cNvPicPr/>
          <p:nvPr/>
        </p:nvPicPr>
        <p:blipFill>
          <a:blip r:embed="rId2"/>
          <a:srcRect/>
          <a:stretch/>
        </p:blipFill>
        <p:spPr>
          <a:xfrm>
            <a:off x="7589982" y="1535570"/>
            <a:ext cx="3914775" cy="4171950"/>
          </a:xfrm>
          <a:prstGeom prst="rect">
            <a:avLst/>
          </a:prstGeom>
        </p:spPr>
      </p:pic>
    </p:spTree>
    <p:extLst>
      <p:ext uri="{BB962C8B-B14F-4D97-AF65-F5344CB8AC3E}">
        <p14:creationId xmlns:p14="http://schemas.microsoft.com/office/powerpoint/2010/main" val="256183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82497-EFAE-68E1-3AB1-9FA18DD9F15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4F101EE-B59C-EF68-6A89-93CC87B3A0B4}"/>
              </a:ext>
            </a:extLst>
          </p:cNvPr>
          <p:cNvSpPr>
            <a:spLocks noGrp="1"/>
          </p:cNvSpPr>
          <p:nvPr>
            <p:ph type="body" sz="quarter" idx="10"/>
          </p:nvPr>
        </p:nvSpPr>
        <p:spPr/>
        <p:txBody>
          <a:bodyPr/>
          <a:lstStyle/>
          <a:p>
            <a:r>
              <a:rPr lang="en-GB" dirty="0"/>
              <a:t>Government Priorities</a:t>
            </a:r>
          </a:p>
        </p:txBody>
      </p:sp>
      <p:sp>
        <p:nvSpPr>
          <p:cNvPr id="4" name="TextBox 3">
            <a:extLst>
              <a:ext uri="{FF2B5EF4-FFF2-40B4-BE49-F238E27FC236}">
                <a16:creationId xmlns:a16="http://schemas.microsoft.com/office/drawing/2014/main" id="{8A88E854-839D-8E8A-601D-2DD182265E9B}"/>
              </a:ext>
            </a:extLst>
          </p:cNvPr>
          <p:cNvSpPr txBox="1"/>
          <p:nvPr/>
        </p:nvSpPr>
        <p:spPr>
          <a:xfrm>
            <a:off x="820805" y="1817978"/>
            <a:ext cx="6534152" cy="2292935"/>
          </a:xfrm>
          <a:prstGeom prst="rect">
            <a:avLst/>
          </a:prstGeom>
          <a:noFill/>
        </p:spPr>
        <p:txBody>
          <a:bodyPr wrap="square" lIns="91440" tIns="45720" rIns="91440" bIns="45720" rtlCol="0" anchor="t">
            <a:spAutoFit/>
          </a:bodyPr>
          <a:lstStyle/>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Building Safety Regulator established to oversee safety in all new and existing high-rise buildings.</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Implementation of a Resident Engagement Strategy to involve occupants in safety decisions.</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Prioritising removal of dangerous cladding from residential buildings, with a multi-billion-pound fund.</a:t>
            </a:r>
          </a:p>
          <a:p>
            <a:pPr marL="285750" indent="-285750">
              <a:spcAft>
                <a:spcPts val="600"/>
              </a:spcAft>
              <a:buClr>
                <a:srgbClr val="9DBD1D"/>
              </a:buClr>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Emphasis on improving emergency evacuation plans and communication systems for residents.</a:t>
            </a:r>
          </a:p>
        </p:txBody>
      </p:sp>
      <p:pic>
        <p:nvPicPr>
          <p:cNvPr id="5" name="Picture 4">
            <a:extLst>
              <a:ext uri="{FF2B5EF4-FFF2-40B4-BE49-F238E27FC236}">
                <a16:creationId xmlns:a16="http://schemas.microsoft.com/office/drawing/2014/main" id="{42C3062C-1BE0-9E25-B682-6C66AA54C407}"/>
              </a:ext>
            </a:extLst>
          </p:cNvPr>
          <p:cNvPicPr/>
          <p:nvPr/>
        </p:nvPicPr>
        <p:blipFill>
          <a:blip r:embed="rId2"/>
          <a:srcRect/>
          <a:stretch/>
        </p:blipFill>
        <p:spPr>
          <a:xfrm>
            <a:off x="7589982" y="1535570"/>
            <a:ext cx="3914775" cy="4171950"/>
          </a:xfrm>
          <a:prstGeom prst="rect">
            <a:avLst/>
          </a:prstGeom>
        </p:spPr>
      </p:pic>
    </p:spTree>
    <p:extLst>
      <p:ext uri="{BB962C8B-B14F-4D97-AF65-F5344CB8AC3E}">
        <p14:creationId xmlns:p14="http://schemas.microsoft.com/office/powerpoint/2010/main" val="2746405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0C1D0-25F5-6B82-525E-C762EF106D4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B1A2000-19AE-553D-09C9-54327840036B}"/>
              </a:ext>
            </a:extLst>
          </p:cNvPr>
          <p:cNvSpPr txBox="1"/>
          <p:nvPr/>
        </p:nvSpPr>
        <p:spPr>
          <a:xfrm>
            <a:off x="833536" y="1814970"/>
            <a:ext cx="6049864" cy="3770263"/>
          </a:xfrm>
          <a:prstGeom prst="rect">
            <a:avLst/>
          </a:prstGeom>
          <a:noFill/>
        </p:spPr>
        <p:txBody>
          <a:bodyPr wrap="square" lIns="91440" tIns="45720" rIns="91440" bIns="45720" rtlCol="0" anchor="t">
            <a:spAutoFit/>
          </a:bodyPr>
          <a:lstStyle/>
          <a:p>
            <a:pPr marL="285750" indent="-285750">
              <a:spcAft>
                <a:spcPts val="600"/>
              </a:spcAft>
              <a:buClr>
                <a:srgbClr val="9DBD1D"/>
              </a:buClr>
              <a:buFont typeface="Wingdings" panose="05000000000000000000" pitchFamily="2" charset="2"/>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The future of fire safety regulation in the UK is expected to continue evolving, driven by lessons from the Grenfell Tower fire, advancements in construction technology, and the increasing focus on safety and accountability in the built environment.</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spcAft>
                <a:spcPts val="600"/>
              </a:spcAft>
              <a:buClr>
                <a:srgbClr val="9DBD1D"/>
              </a:buClr>
              <a:buFont typeface="Wingdings" panose="05000000000000000000" pitchFamily="2" charset="2"/>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Comprehensive Risk Assessments: It is anticipated that there will be new mandates for more detailed and frequent fire risk assessments, particularly in high-rise and high-risk buildings.</a:t>
            </a:r>
          </a:p>
          <a:p>
            <a:pPr marL="285750" indent="-285750">
              <a:spcAft>
                <a:spcPts val="600"/>
              </a:spcAft>
              <a:buClr>
                <a:srgbClr val="9DBD1D"/>
              </a:buClr>
              <a:buFont typeface="Wingdings" panose="05000000000000000000" pitchFamily="2" charset="2"/>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Building Safety Files: Fire safety data to be kept in digital format, forming part of the building’s “Golden Thread” of information, ensuring safety-critical information about the building’s structure and fire safety systems is easily accessible to both managers and emergency services.</a:t>
            </a:r>
          </a:p>
          <a:p>
            <a:pPr marL="285750" indent="-285750">
              <a:spcAft>
                <a:spcPts val="600"/>
              </a:spcAft>
              <a:buClr>
                <a:srgbClr val="9DBD1D"/>
              </a:buClr>
              <a:buFont typeface="Wingdings" panose="05000000000000000000" pitchFamily="2" charset="2"/>
              <a:buChar char="§"/>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AF51343A-115C-E69F-BDEC-F1143A02184D}"/>
              </a:ext>
            </a:extLst>
          </p:cNvPr>
          <p:cNvSpPr>
            <a:spLocks noGrp="1"/>
          </p:cNvSpPr>
          <p:nvPr>
            <p:ph type="body" sz="quarter" idx="10"/>
          </p:nvPr>
        </p:nvSpPr>
        <p:spPr/>
        <p:txBody>
          <a:bodyPr/>
          <a:lstStyle/>
          <a:p>
            <a:r>
              <a:rPr lang="en-US" dirty="0"/>
              <a:t>What’s next for Fire Safety Regulation?</a:t>
            </a:r>
            <a:endParaRPr lang="en-GB" dirty="0"/>
          </a:p>
        </p:txBody>
      </p:sp>
      <p:pic>
        <p:nvPicPr>
          <p:cNvPr id="5" name="Picture 4">
            <a:extLst>
              <a:ext uri="{FF2B5EF4-FFF2-40B4-BE49-F238E27FC236}">
                <a16:creationId xmlns:a16="http://schemas.microsoft.com/office/drawing/2014/main" id="{39C62BB2-9B53-7C7A-0669-33AC73A2BF96}"/>
              </a:ext>
            </a:extLst>
          </p:cNvPr>
          <p:cNvPicPr/>
          <p:nvPr/>
        </p:nvPicPr>
        <p:blipFill>
          <a:blip r:embed="rId2"/>
          <a:srcRect/>
          <a:stretch/>
        </p:blipFill>
        <p:spPr>
          <a:xfrm>
            <a:off x="7589982" y="1535570"/>
            <a:ext cx="3914775" cy="4171950"/>
          </a:xfrm>
          <a:prstGeom prst="rect">
            <a:avLst/>
          </a:prstGeom>
        </p:spPr>
      </p:pic>
    </p:spTree>
    <p:extLst>
      <p:ext uri="{BB962C8B-B14F-4D97-AF65-F5344CB8AC3E}">
        <p14:creationId xmlns:p14="http://schemas.microsoft.com/office/powerpoint/2010/main" val="274433084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AA2DE6482F7B4890B8A896DFA9D784" ma:contentTypeVersion="17" ma:contentTypeDescription="Create a new document." ma:contentTypeScope="" ma:versionID="87f8a16132ce0c46f1182dd92ddedeb7">
  <xsd:schema xmlns:xsd="http://www.w3.org/2001/XMLSchema" xmlns:xs="http://www.w3.org/2001/XMLSchema" xmlns:p="http://schemas.microsoft.com/office/2006/metadata/properties" xmlns:ns3="9cd089ca-05f0-4cae-af8e-8158b7f808d6" xmlns:ns4="05ce8718-4546-4916-834f-83207c1024db" targetNamespace="http://schemas.microsoft.com/office/2006/metadata/properties" ma:root="true" ma:fieldsID="0dabb118b7eefc00db4fa76513c3e5ab" ns3:_="" ns4:_="">
    <xsd:import namespace="9cd089ca-05f0-4cae-af8e-8158b7f808d6"/>
    <xsd:import namespace="05ce8718-4546-4916-834f-83207c1024d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LengthInSeconds" minOccurs="0"/>
                <xsd:element ref="ns3:MediaServiceLocation"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d089ca-05f0-4cae-af8e-8158b7f808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ce8718-4546-4916-834f-83207c1024d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cd089ca-05f0-4cae-af8e-8158b7f808d6" xsi:nil="true"/>
  </documentManagement>
</p:properties>
</file>

<file path=customXml/itemProps1.xml><?xml version="1.0" encoding="utf-8"?>
<ds:datastoreItem xmlns:ds="http://schemas.openxmlformats.org/officeDocument/2006/customXml" ds:itemID="{2AC28143-6576-44D1-8B6B-8FE324BD11C1}">
  <ds:schemaRefs>
    <ds:schemaRef ds:uri="http://schemas.microsoft.com/sharepoint/v3/contenttype/forms"/>
  </ds:schemaRefs>
</ds:datastoreItem>
</file>

<file path=customXml/itemProps2.xml><?xml version="1.0" encoding="utf-8"?>
<ds:datastoreItem xmlns:ds="http://schemas.openxmlformats.org/officeDocument/2006/customXml" ds:itemID="{6EABA7A0-E19A-4F3D-99B8-DFBC70320C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d089ca-05f0-4cae-af8e-8158b7f808d6"/>
    <ds:schemaRef ds:uri="05ce8718-4546-4916-834f-83207c1024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B4DEDF-8220-47A7-AFCE-311424DF143A}">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05ce8718-4546-4916-834f-83207c1024db"/>
    <ds:schemaRef ds:uri="http://schemas.microsoft.com/office/2006/metadata/properties"/>
    <ds:schemaRef ds:uri="http://purl.org/dc/elements/1.1/"/>
    <ds:schemaRef ds:uri="9cd089ca-05f0-4cae-af8e-8158b7f808d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2906</TotalTime>
  <Words>1773</Words>
  <Application>Microsoft Office PowerPoint</Application>
  <PresentationFormat>Widescreen</PresentationFormat>
  <Paragraphs>102</Paragraphs>
  <Slides>23</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Inter</vt:lpstr>
      <vt:lpstr>Calibri</vt:lpstr>
      <vt:lpstr>Plus Jakarta Sans</vt:lpstr>
      <vt:lpstr>Wingdings</vt:lpstr>
      <vt:lpstr>Arial</vt:lpstr>
      <vt:lpstr>Open Sans</vt:lpstr>
      <vt:lpstr>Simple Light</vt:lpstr>
      <vt:lpstr>Office Theme</vt:lpstr>
      <vt:lpstr>2_Office Theme</vt:lpstr>
      <vt:lpstr>Fire Safety Regulations: Then and Now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Hedges</dc:creator>
  <cp:lastModifiedBy>Oscar Veldhoven</cp:lastModifiedBy>
  <cp:revision>26</cp:revision>
  <dcterms:modified xsi:type="dcterms:W3CDTF">2024-10-28T11:03:20Z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0x0101007DAA2DE6482F7B4890B8A896DFA9D784</vt:lpwstr>
  </property>
</Properties>
</file>